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80" r:id="rId6"/>
  </p:sldMasterIdLst>
  <p:notesMasterIdLst>
    <p:notesMasterId r:id="rId40"/>
  </p:notesMasterIdLst>
  <p:sldIdLst>
    <p:sldId id="256" r:id="rId7"/>
    <p:sldId id="2147473097" r:id="rId8"/>
    <p:sldId id="2147473086" r:id="rId9"/>
    <p:sldId id="2147473067" r:id="rId10"/>
    <p:sldId id="2147473037" r:id="rId11"/>
    <p:sldId id="2964" r:id="rId12"/>
    <p:sldId id="2147473101" r:id="rId13"/>
    <p:sldId id="2147473100" r:id="rId14"/>
    <p:sldId id="2952" r:id="rId15"/>
    <p:sldId id="2147473087" r:id="rId16"/>
    <p:sldId id="293" r:id="rId17"/>
    <p:sldId id="1948" r:id="rId18"/>
    <p:sldId id="2147473088" r:id="rId19"/>
    <p:sldId id="2147473089" r:id="rId20"/>
    <p:sldId id="2147473090" r:id="rId21"/>
    <p:sldId id="2147473091" r:id="rId22"/>
    <p:sldId id="2147473092" r:id="rId23"/>
    <p:sldId id="2147473093" r:id="rId24"/>
    <p:sldId id="2147473094" r:id="rId25"/>
    <p:sldId id="281" r:id="rId26"/>
    <p:sldId id="1950" r:id="rId27"/>
    <p:sldId id="1951" r:id="rId28"/>
    <p:sldId id="679" r:id="rId29"/>
    <p:sldId id="2147473095" r:id="rId30"/>
    <p:sldId id="2147473036" r:id="rId31"/>
    <p:sldId id="2557" r:id="rId32"/>
    <p:sldId id="2558" r:id="rId33"/>
    <p:sldId id="262" r:id="rId34"/>
    <p:sldId id="275" r:id="rId35"/>
    <p:sldId id="2147471129" r:id="rId36"/>
    <p:sldId id="2147471165" r:id="rId37"/>
    <p:sldId id="2147471134" r:id="rId38"/>
    <p:sldId id="214747113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4FF"/>
    <a:srgbClr val="0072CE"/>
    <a:srgbClr val="47D1BA"/>
    <a:srgbClr val="0F6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EEB40-6236-4D02-A050-D069DF87B140}" v="62" dt="2025-11-26T11:24:01.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3239"/>
  </p:normalViewPr>
  <p:slideViewPr>
    <p:cSldViewPr snapToGrid="0">
      <p:cViewPr varScale="1">
        <p:scale>
          <a:sx n="69" d="100"/>
          <a:sy n="69" d="100"/>
        </p:scale>
        <p:origin x="67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 Bibby" userId="0ac0ac234d5c2dab" providerId="LiveId" clId="{1F40DA70-616E-47FE-8C44-CBAED205F581}"/>
    <pc:docChg chg="undo redo custSel addSld delSld modSld sldOrd modMainMaster">
      <pc:chgData name="Jess Bibby" userId="0ac0ac234d5c2dab" providerId="LiveId" clId="{1F40DA70-616E-47FE-8C44-CBAED205F581}" dt="2025-11-26T11:21:15.753" v="455" actId="3626"/>
      <pc:docMkLst>
        <pc:docMk/>
      </pc:docMkLst>
      <pc:sldChg chg="ord">
        <pc:chgData name="Jess Bibby" userId="0ac0ac234d5c2dab" providerId="LiveId" clId="{1F40DA70-616E-47FE-8C44-CBAED205F581}" dt="2025-11-26T10:11:18.702" v="106"/>
        <pc:sldMkLst>
          <pc:docMk/>
          <pc:sldMk cId="0" sldId="262"/>
        </pc:sldMkLst>
      </pc:sldChg>
      <pc:sldChg chg="del">
        <pc:chgData name="Jess Bibby" userId="0ac0ac234d5c2dab" providerId="LiveId" clId="{1F40DA70-616E-47FE-8C44-CBAED205F581}" dt="2025-11-26T10:34:01.075" v="121" actId="2696"/>
        <pc:sldMkLst>
          <pc:docMk/>
          <pc:sldMk cId="0" sldId="263"/>
        </pc:sldMkLst>
      </pc:sldChg>
      <pc:sldChg chg="delSp modSp mod ord">
        <pc:chgData name="Jess Bibby" userId="0ac0ac234d5c2dab" providerId="LiveId" clId="{1F40DA70-616E-47FE-8C44-CBAED205F581}" dt="2025-11-26T10:12:50.739" v="108"/>
        <pc:sldMkLst>
          <pc:docMk/>
          <pc:sldMk cId="0" sldId="275"/>
        </pc:sldMkLst>
        <pc:spChg chg="mod">
          <ac:chgData name="Jess Bibby" userId="0ac0ac234d5c2dab" providerId="LiveId" clId="{1F40DA70-616E-47FE-8C44-CBAED205F581}" dt="2025-11-26T09:53:10.289" v="13" actId="14100"/>
          <ac:spMkLst>
            <pc:docMk/>
            <pc:sldMk cId="0" sldId="275"/>
            <ac:spMk id="9" creationId="{00000000-0000-0000-0000-000000000000}"/>
          </ac:spMkLst>
        </pc:spChg>
        <pc:grpChg chg="del">
          <ac:chgData name="Jess Bibby" userId="0ac0ac234d5c2dab" providerId="LiveId" clId="{1F40DA70-616E-47FE-8C44-CBAED205F581}" dt="2025-11-26T09:53:12.102" v="14" actId="478"/>
          <ac:grpSpMkLst>
            <pc:docMk/>
            <pc:sldMk cId="0" sldId="275"/>
            <ac:grpSpMk id="10" creationId="{00000000-0000-0000-0000-000000000000}"/>
          </ac:grpSpMkLst>
        </pc:grpChg>
      </pc:sldChg>
      <pc:sldChg chg="del">
        <pc:chgData name="Jess Bibby" userId="0ac0ac234d5c2dab" providerId="LiveId" clId="{1F40DA70-616E-47FE-8C44-CBAED205F581}" dt="2025-11-26T10:24:31.662" v="117" actId="2696"/>
        <pc:sldMkLst>
          <pc:docMk/>
          <pc:sldMk cId="0" sldId="283"/>
        </pc:sldMkLst>
      </pc:sldChg>
      <pc:sldChg chg="del">
        <pc:chgData name="Jess Bibby" userId="0ac0ac234d5c2dab" providerId="LiveId" clId="{1F40DA70-616E-47FE-8C44-CBAED205F581}" dt="2025-11-26T09:56:31.564" v="81" actId="2696"/>
        <pc:sldMkLst>
          <pc:docMk/>
          <pc:sldMk cId="0" sldId="287"/>
        </pc:sldMkLst>
      </pc:sldChg>
      <pc:sldChg chg="del">
        <pc:chgData name="Jess Bibby" userId="0ac0ac234d5c2dab" providerId="LiveId" clId="{1F40DA70-616E-47FE-8C44-CBAED205F581}" dt="2025-11-26T09:56:45.465" v="82" actId="2696"/>
        <pc:sldMkLst>
          <pc:docMk/>
          <pc:sldMk cId="0" sldId="291"/>
        </pc:sldMkLst>
      </pc:sldChg>
      <pc:sldChg chg="delSp mod">
        <pc:chgData name="Jess Bibby" userId="0ac0ac234d5c2dab" providerId="LiveId" clId="{1F40DA70-616E-47FE-8C44-CBAED205F581}" dt="2025-11-26T09:51:28.070" v="9" actId="478"/>
        <pc:sldMkLst>
          <pc:docMk/>
          <pc:sldMk cId="261720857" sldId="293"/>
        </pc:sldMkLst>
        <pc:picChg chg="del">
          <ac:chgData name="Jess Bibby" userId="0ac0ac234d5c2dab" providerId="LiveId" clId="{1F40DA70-616E-47FE-8C44-CBAED205F581}" dt="2025-11-26T09:51:26.954" v="8" actId="478"/>
          <ac:picMkLst>
            <pc:docMk/>
            <pc:sldMk cId="261720857" sldId="293"/>
            <ac:picMk id="6" creationId="{3ADB7D79-5583-D501-F005-A668C97B0D1E}"/>
          </ac:picMkLst>
        </pc:picChg>
        <pc:picChg chg="del">
          <ac:chgData name="Jess Bibby" userId="0ac0ac234d5c2dab" providerId="LiveId" clId="{1F40DA70-616E-47FE-8C44-CBAED205F581}" dt="2025-11-26T09:51:28.070" v="9" actId="478"/>
          <ac:picMkLst>
            <pc:docMk/>
            <pc:sldMk cId="261720857" sldId="293"/>
            <ac:picMk id="9" creationId="{3C2398DC-2FA4-F346-5497-5EDEA9C38EF1}"/>
          </ac:picMkLst>
        </pc:picChg>
      </pc:sldChg>
      <pc:sldChg chg="del">
        <pc:chgData name="Jess Bibby" userId="0ac0ac234d5c2dab" providerId="LiveId" clId="{1F40DA70-616E-47FE-8C44-CBAED205F581}" dt="2025-11-26T09:56:54.765" v="83" actId="2696"/>
        <pc:sldMkLst>
          <pc:docMk/>
          <pc:sldMk cId="0" sldId="294"/>
        </pc:sldMkLst>
      </pc:sldChg>
      <pc:sldChg chg="modAnim">
        <pc:chgData name="Jess Bibby" userId="0ac0ac234d5c2dab" providerId="LiveId" clId="{1F40DA70-616E-47FE-8C44-CBAED205F581}" dt="2025-11-26T10:47:05.635" v="355"/>
        <pc:sldMkLst>
          <pc:docMk/>
          <pc:sldMk cId="3223626161" sldId="1950"/>
        </pc:sldMkLst>
      </pc:sldChg>
      <pc:sldChg chg="addSp delSp modSp mod ord delAnim">
        <pc:chgData name="Jess Bibby" userId="0ac0ac234d5c2dab" providerId="LiveId" clId="{1F40DA70-616E-47FE-8C44-CBAED205F581}" dt="2025-11-26T10:54:43.853" v="452" actId="1076"/>
        <pc:sldMkLst>
          <pc:docMk/>
          <pc:sldMk cId="2829621267" sldId="2557"/>
        </pc:sldMkLst>
        <pc:spChg chg="mod">
          <ac:chgData name="Jess Bibby" userId="0ac0ac234d5c2dab" providerId="LiveId" clId="{1F40DA70-616E-47FE-8C44-CBAED205F581}" dt="2025-11-26T10:53:41.319" v="441" actId="1076"/>
          <ac:spMkLst>
            <pc:docMk/>
            <pc:sldMk cId="2829621267" sldId="2557"/>
            <ac:spMk id="2" creationId="{13A605C4-73EF-BDC1-8803-5EEAEB4B7F0D}"/>
          </ac:spMkLst>
        </pc:spChg>
        <pc:spChg chg="mod">
          <ac:chgData name="Jess Bibby" userId="0ac0ac234d5c2dab" providerId="LiveId" clId="{1F40DA70-616E-47FE-8C44-CBAED205F581}" dt="2025-11-26T10:52:36.063" v="429" actId="207"/>
          <ac:spMkLst>
            <pc:docMk/>
            <pc:sldMk cId="2829621267" sldId="2557"/>
            <ac:spMk id="3" creationId="{F68026BA-7FAE-EDFB-EAD4-58C929DE3158}"/>
          </ac:spMkLst>
        </pc:spChg>
        <pc:spChg chg="mod">
          <ac:chgData name="Jess Bibby" userId="0ac0ac234d5c2dab" providerId="LiveId" clId="{1F40DA70-616E-47FE-8C44-CBAED205F581}" dt="2025-11-26T10:51:38.414" v="420" actId="1076"/>
          <ac:spMkLst>
            <pc:docMk/>
            <pc:sldMk cId="2829621267" sldId="2557"/>
            <ac:spMk id="6" creationId="{5802EF2B-432F-2819-9C3A-2C76478F820D}"/>
          </ac:spMkLst>
        </pc:spChg>
        <pc:spChg chg="mod">
          <ac:chgData name="Jess Bibby" userId="0ac0ac234d5c2dab" providerId="LiveId" clId="{1F40DA70-616E-47FE-8C44-CBAED205F581}" dt="2025-11-26T10:51:19.414" v="416" actId="1076"/>
          <ac:spMkLst>
            <pc:docMk/>
            <pc:sldMk cId="2829621267" sldId="2557"/>
            <ac:spMk id="11" creationId="{F751B325-EC53-33A3-F1F0-B2ECC7FEA659}"/>
          </ac:spMkLst>
        </pc:spChg>
        <pc:spChg chg="mod">
          <ac:chgData name="Jess Bibby" userId="0ac0ac234d5c2dab" providerId="LiveId" clId="{1F40DA70-616E-47FE-8C44-CBAED205F581}" dt="2025-11-26T10:53:48.885" v="444" actId="1076"/>
          <ac:spMkLst>
            <pc:docMk/>
            <pc:sldMk cId="2829621267" sldId="2557"/>
            <ac:spMk id="12" creationId="{ACF0FF9D-7853-5342-2C73-B20D8BAB1DAB}"/>
          </ac:spMkLst>
        </pc:spChg>
        <pc:spChg chg="mod">
          <ac:chgData name="Jess Bibby" userId="0ac0ac234d5c2dab" providerId="LiveId" clId="{1F40DA70-616E-47FE-8C44-CBAED205F581}" dt="2025-11-26T10:53:53.509" v="445" actId="1076"/>
          <ac:spMkLst>
            <pc:docMk/>
            <pc:sldMk cId="2829621267" sldId="2557"/>
            <ac:spMk id="13" creationId="{ED82DAE1-423C-4A72-26C7-1BB09E331C90}"/>
          </ac:spMkLst>
        </pc:spChg>
        <pc:spChg chg="mod">
          <ac:chgData name="Jess Bibby" userId="0ac0ac234d5c2dab" providerId="LiveId" clId="{1F40DA70-616E-47FE-8C44-CBAED205F581}" dt="2025-11-26T10:54:02.458" v="447" actId="1076"/>
          <ac:spMkLst>
            <pc:docMk/>
            <pc:sldMk cId="2829621267" sldId="2557"/>
            <ac:spMk id="14" creationId="{31AA9160-613D-390E-D217-309FBB44C561}"/>
          </ac:spMkLst>
        </pc:spChg>
        <pc:spChg chg="mod">
          <ac:chgData name="Jess Bibby" userId="0ac0ac234d5c2dab" providerId="LiveId" clId="{1F40DA70-616E-47FE-8C44-CBAED205F581}" dt="2025-11-26T10:54:05.518" v="448" actId="1076"/>
          <ac:spMkLst>
            <pc:docMk/>
            <pc:sldMk cId="2829621267" sldId="2557"/>
            <ac:spMk id="15" creationId="{1C7209BE-1BA1-32FA-1CFE-2A3EE62CDCEC}"/>
          </ac:spMkLst>
        </pc:spChg>
        <pc:spChg chg="mod">
          <ac:chgData name="Jess Bibby" userId="0ac0ac234d5c2dab" providerId="LiveId" clId="{1F40DA70-616E-47FE-8C44-CBAED205F581}" dt="2025-11-26T10:53:59.509" v="446" actId="1076"/>
          <ac:spMkLst>
            <pc:docMk/>
            <pc:sldMk cId="2829621267" sldId="2557"/>
            <ac:spMk id="16" creationId="{1A70A89A-FBA1-63AE-FE41-A6DC0658A9A2}"/>
          </ac:spMkLst>
        </pc:spChg>
        <pc:spChg chg="mod">
          <ac:chgData name="Jess Bibby" userId="0ac0ac234d5c2dab" providerId="LiveId" clId="{1F40DA70-616E-47FE-8C44-CBAED205F581}" dt="2025-11-26T10:53:43.671" v="443" actId="1076"/>
          <ac:spMkLst>
            <pc:docMk/>
            <pc:sldMk cId="2829621267" sldId="2557"/>
            <ac:spMk id="17" creationId="{4C8EFAAC-D0B4-E053-43DB-67B3C9E14C02}"/>
          </ac:spMkLst>
        </pc:spChg>
        <pc:spChg chg="mod">
          <ac:chgData name="Jess Bibby" userId="0ac0ac234d5c2dab" providerId="LiveId" clId="{1F40DA70-616E-47FE-8C44-CBAED205F581}" dt="2025-11-26T10:51:58.225" v="421" actId="1076"/>
          <ac:spMkLst>
            <pc:docMk/>
            <pc:sldMk cId="2829621267" sldId="2557"/>
            <ac:spMk id="18" creationId="{C8D55941-3890-ABCB-29EA-F99DBC30AEEC}"/>
          </ac:spMkLst>
        </pc:spChg>
        <pc:spChg chg="mod">
          <ac:chgData name="Jess Bibby" userId="0ac0ac234d5c2dab" providerId="LiveId" clId="{1F40DA70-616E-47FE-8C44-CBAED205F581}" dt="2025-11-26T10:51:25.436" v="417" actId="1076"/>
          <ac:spMkLst>
            <pc:docMk/>
            <pc:sldMk cId="2829621267" sldId="2557"/>
            <ac:spMk id="19" creationId="{F867B2C7-06EE-BFDC-0BC1-FD64CBFFE1BF}"/>
          </ac:spMkLst>
        </pc:spChg>
        <pc:spChg chg="mod">
          <ac:chgData name="Jess Bibby" userId="0ac0ac234d5c2dab" providerId="LiveId" clId="{1F40DA70-616E-47FE-8C44-CBAED205F581}" dt="2025-11-26T10:52:20.318" v="425" actId="14100"/>
          <ac:spMkLst>
            <pc:docMk/>
            <pc:sldMk cId="2829621267" sldId="2557"/>
            <ac:spMk id="20" creationId="{C9B3D605-B29A-A522-30D9-EBF21652BAB3}"/>
          </ac:spMkLst>
        </pc:spChg>
        <pc:picChg chg="add del mod">
          <ac:chgData name="Jess Bibby" userId="0ac0ac234d5c2dab" providerId="LiveId" clId="{1F40DA70-616E-47FE-8C44-CBAED205F581}" dt="2025-11-26T10:50:46.819" v="412" actId="478"/>
          <ac:picMkLst>
            <pc:docMk/>
            <pc:sldMk cId="2829621267" sldId="2557"/>
            <ac:picMk id="4" creationId="{50A07032-D5F2-7B7F-6982-72DBBE329655}"/>
          </ac:picMkLst>
        </pc:picChg>
        <pc:picChg chg="add mod">
          <ac:chgData name="Jess Bibby" userId="0ac0ac234d5c2dab" providerId="LiveId" clId="{1F40DA70-616E-47FE-8C44-CBAED205F581}" dt="2025-11-26T10:08:09.505" v="93" actId="1076"/>
          <ac:picMkLst>
            <pc:docMk/>
            <pc:sldMk cId="2829621267" sldId="2557"/>
            <ac:picMk id="4" creationId="{6BF72ACC-0205-00F6-186D-C260CFC7CC8B}"/>
          </ac:picMkLst>
        </pc:picChg>
        <pc:picChg chg="add del mod">
          <ac:chgData name="Jess Bibby" userId="0ac0ac234d5c2dab" providerId="LiveId" clId="{1F40DA70-616E-47FE-8C44-CBAED205F581}" dt="2025-11-26T10:51:31.553" v="419" actId="478"/>
          <ac:picMkLst>
            <pc:docMk/>
            <pc:sldMk cId="2829621267" sldId="2557"/>
            <ac:picMk id="5" creationId="{7990D13D-D4D8-9031-0585-0486B7851C75}"/>
          </ac:picMkLst>
        </pc:picChg>
        <pc:picChg chg="add mod">
          <ac:chgData name="Jess Bibby" userId="0ac0ac234d5c2dab" providerId="LiveId" clId="{1F40DA70-616E-47FE-8C44-CBAED205F581}" dt="2025-11-26T10:52:29.661" v="427" actId="14100"/>
          <ac:picMkLst>
            <pc:docMk/>
            <pc:sldMk cId="2829621267" sldId="2557"/>
            <ac:picMk id="7" creationId="{6C868A18-B6D6-891D-43D6-0FE02734A568}"/>
          </ac:picMkLst>
        </pc:picChg>
        <pc:picChg chg="add del mod">
          <ac:chgData name="Jess Bibby" userId="0ac0ac234d5c2dab" providerId="LiveId" clId="{1F40DA70-616E-47FE-8C44-CBAED205F581}" dt="2025-11-26T10:08:33.728" v="95" actId="21"/>
          <ac:picMkLst>
            <pc:docMk/>
            <pc:sldMk cId="2829621267" sldId="2557"/>
            <ac:picMk id="8" creationId="{6D2556A8-586E-9131-4291-7C1F1A2AAE04}"/>
          </ac:picMkLst>
        </pc:picChg>
        <pc:picChg chg="add del">
          <ac:chgData name="Jess Bibby" userId="0ac0ac234d5c2dab" providerId="LiveId" clId="{1F40DA70-616E-47FE-8C44-CBAED205F581}" dt="2025-11-26T10:53:00.922" v="433" actId="478"/>
          <ac:picMkLst>
            <pc:docMk/>
            <pc:sldMk cId="2829621267" sldId="2557"/>
            <ac:picMk id="8" creationId="{EE1BD79E-D6FE-B5C7-3D17-CA08AB72F618}"/>
          </ac:picMkLst>
        </pc:picChg>
        <pc:picChg chg="del">
          <ac:chgData name="Jess Bibby" userId="0ac0ac234d5c2dab" providerId="LiveId" clId="{1F40DA70-616E-47FE-8C44-CBAED205F581}" dt="2025-11-26T10:43:56.522" v="311" actId="21"/>
          <ac:picMkLst>
            <pc:docMk/>
            <pc:sldMk cId="2829621267" sldId="2557"/>
            <ac:picMk id="9" creationId="{50078609-7F3A-F9A0-80B6-9C3923A51124}"/>
          </ac:picMkLst>
        </pc:picChg>
        <pc:picChg chg="add mod">
          <ac:chgData name="Jess Bibby" userId="0ac0ac234d5c2dab" providerId="LiveId" clId="{1F40DA70-616E-47FE-8C44-CBAED205F581}" dt="2025-11-26T10:54:12.943" v="449" actId="1076"/>
          <ac:picMkLst>
            <pc:docMk/>
            <pc:sldMk cId="2829621267" sldId="2557"/>
            <ac:picMk id="9" creationId="{80459328-EDDE-1AC3-C266-F79679442176}"/>
          </ac:picMkLst>
        </pc:picChg>
        <pc:picChg chg="del">
          <ac:chgData name="Jess Bibby" userId="0ac0ac234d5c2dab" providerId="LiveId" clId="{1F40DA70-616E-47FE-8C44-CBAED205F581}" dt="2025-11-26T10:52:05.083" v="423" actId="478"/>
          <ac:picMkLst>
            <pc:docMk/>
            <pc:sldMk cId="2829621267" sldId="2557"/>
            <ac:picMk id="10" creationId="{AD80EAD6-EC75-6C15-F4A3-19756E98BA9A}"/>
          </ac:picMkLst>
        </pc:picChg>
        <pc:picChg chg="add mod">
          <ac:chgData name="Jess Bibby" userId="0ac0ac234d5c2dab" providerId="LiveId" clId="{1F40DA70-616E-47FE-8C44-CBAED205F581}" dt="2025-11-26T10:54:43.853" v="452" actId="1076"/>
          <ac:picMkLst>
            <pc:docMk/>
            <pc:sldMk cId="2829621267" sldId="2557"/>
            <ac:picMk id="22" creationId="{E4414F27-5876-8A7D-947C-9330A24E4D03}"/>
          </ac:picMkLst>
        </pc:picChg>
      </pc:sldChg>
      <pc:sldChg chg="addSp delSp modSp mod ord addAnim delAnim modAnim">
        <pc:chgData name="Jess Bibby" userId="0ac0ac234d5c2dab" providerId="LiveId" clId="{1F40DA70-616E-47FE-8C44-CBAED205F581}" dt="2025-11-26T10:13:41.091" v="116" actId="1076"/>
        <pc:sldMkLst>
          <pc:docMk/>
          <pc:sldMk cId="136827922" sldId="2558"/>
        </pc:sldMkLst>
        <pc:picChg chg="add del">
          <ac:chgData name="Jess Bibby" userId="0ac0ac234d5c2dab" providerId="LiveId" clId="{1F40DA70-616E-47FE-8C44-CBAED205F581}" dt="2025-11-26T10:10:13.087" v="101" actId="478"/>
          <ac:picMkLst>
            <pc:docMk/>
            <pc:sldMk cId="136827922" sldId="2558"/>
            <ac:picMk id="4" creationId="{C6376013-EFB9-123E-FC9E-93F9ABF0504B}"/>
          </ac:picMkLst>
        </pc:picChg>
        <pc:picChg chg="add del">
          <ac:chgData name="Jess Bibby" userId="0ac0ac234d5c2dab" providerId="LiveId" clId="{1F40DA70-616E-47FE-8C44-CBAED205F581}" dt="2025-11-26T10:13:04.660" v="112" actId="478"/>
          <ac:picMkLst>
            <pc:docMk/>
            <pc:sldMk cId="136827922" sldId="2558"/>
            <ac:picMk id="5" creationId="{6F1D48B2-B817-E86C-0526-F3929DF96C58}"/>
          </ac:picMkLst>
        </pc:picChg>
        <pc:picChg chg="add mod">
          <ac:chgData name="Jess Bibby" userId="0ac0ac234d5c2dab" providerId="LiveId" clId="{1F40DA70-616E-47FE-8C44-CBAED205F581}" dt="2025-11-26T10:13:41.091" v="116" actId="1076"/>
          <ac:picMkLst>
            <pc:docMk/>
            <pc:sldMk cId="136827922" sldId="2558"/>
            <ac:picMk id="6" creationId="{B1246F44-B938-5284-A562-0318F994013C}"/>
          </ac:picMkLst>
        </pc:picChg>
        <pc:picChg chg="add del">
          <ac:chgData name="Jess Bibby" userId="0ac0ac234d5c2dab" providerId="LiveId" clId="{1F40DA70-616E-47FE-8C44-CBAED205F581}" dt="2025-11-26T10:13:36.416" v="114" actId="21"/>
          <ac:picMkLst>
            <pc:docMk/>
            <pc:sldMk cId="136827922" sldId="2558"/>
            <ac:picMk id="8" creationId="{B84717A7-33DE-AB2C-BEB1-667577FAAD9F}"/>
          </ac:picMkLst>
        </pc:picChg>
      </pc:sldChg>
      <pc:sldChg chg="del">
        <pc:chgData name="Jess Bibby" userId="0ac0ac234d5c2dab" providerId="LiveId" clId="{1F40DA70-616E-47FE-8C44-CBAED205F581}" dt="2025-11-26T10:25:29.088" v="118" actId="2696"/>
        <pc:sldMkLst>
          <pc:docMk/>
          <pc:sldMk cId="0" sldId="2917"/>
        </pc:sldMkLst>
      </pc:sldChg>
      <pc:sldChg chg="del">
        <pc:chgData name="Jess Bibby" userId="0ac0ac234d5c2dab" providerId="LiveId" clId="{1F40DA70-616E-47FE-8C44-CBAED205F581}" dt="2025-11-26T10:24:31.662" v="117" actId="2696"/>
        <pc:sldMkLst>
          <pc:docMk/>
          <pc:sldMk cId="0" sldId="2918"/>
        </pc:sldMkLst>
      </pc:sldChg>
      <pc:sldChg chg="del">
        <pc:chgData name="Jess Bibby" userId="0ac0ac234d5c2dab" providerId="LiveId" clId="{1F40DA70-616E-47FE-8C44-CBAED205F581}" dt="2025-11-26T10:25:29.088" v="118" actId="2696"/>
        <pc:sldMkLst>
          <pc:docMk/>
          <pc:sldMk cId="0" sldId="2919"/>
        </pc:sldMkLst>
      </pc:sldChg>
      <pc:sldChg chg="del">
        <pc:chgData name="Jess Bibby" userId="0ac0ac234d5c2dab" providerId="LiveId" clId="{1F40DA70-616E-47FE-8C44-CBAED205F581}" dt="2025-11-26T09:57:05.133" v="84" actId="2696"/>
        <pc:sldMkLst>
          <pc:docMk/>
          <pc:sldMk cId="0" sldId="2920"/>
        </pc:sldMkLst>
      </pc:sldChg>
      <pc:sldChg chg="del">
        <pc:chgData name="Jess Bibby" userId="0ac0ac234d5c2dab" providerId="LiveId" clId="{1F40DA70-616E-47FE-8C44-CBAED205F581}" dt="2025-11-26T10:25:29.088" v="118" actId="2696"/>
        <pc:sldMkLst>
          <pc:docMk/>
          <pc:sldMk cId="0" sldId="2922"/>
        </pc:sldMkLst>
      </pc:sldChg>
      <pc:sldChg chg="del">
        <pc:chgData name="Jess Bibby" userId="0ac0ac234d5c2dab" providerId="LiveId" clId="{1F40DA70-616E-47FE-8C44-CBAED205F581}" dt="2025-11-26T10:25:29.088" v="118" actId="2696"/>
        <pc:sldMkLst>
          <pc:docMk/>
          <pc:sldMk cId="0" sldId="2924"/>
        </pc:sldMkLst>
      </pc:sldChg>
      <pc:sldChg chg="del">
        <pc:chgData name="Jess Bibby" userId="0ac0ac234d5c2dab" providerId="LiveId" clId="{1F40DA70-616E-47FE-8C44-CBAED205F581}" dt="2025-11-26T10:25:29.088" v="118" actId="2696"/>
        <pc:sldMkLst>
          <pc:docMk/>
          <pc:sldMk cId="0" sldId="2925"/>
        </pc:sldMkLst>
      </pc:sldChg>
      <pc:sldChg chg="del">
        <pc:chgData name="Jess Bibby" userId="0ac0ac234d5c2dab" providerId="LiveId" clId="{1F40DA70-616E-47FE-8C44-CBAED205F581}" dt="2025-11-26T10:25:29.088" v="118" actId="2696"/>
        <pc:sldMkLst>
          <pc:docMk/>
          <pc:sldMk cId="0" sldId="2926"/>
        </pc:sldMkLst>
      </pc:sldChg>
      <pc:sldChg chg="del">
        <pc:chgData name="Jess Bibby" userId="0ac0ac234d5c2dab" providerId="LiveId" clId="{1F40DA70-616E-47FE-8C44-CBAED205F581}" dt="2025-11-26T10:25:29.088" v="118" actId="2696"/>
        <pc:sldMkLst>
          <pc:docMk/>
          <pc:sldMk cId="0" sldId="2928"/>
        </pc:sldMkLst>
      </pc:sldChg>
      <pc:sldChg chg="del">
        <pc:chgData name="Jess Bibby" userId="0ac0ac234d5c2dab" providerId="LiveId" clId="{1F40DA70-616E-47FE-8C44-CBAED205F581}" dt="2025-11-26T09:57:22.672" v="85" actId="2696"/>
        <pc:sldMkLst>
          <pc:docMk/>
          <pc:sldMk cId="0" sldId="2929"/>
        </pc:sldMkLst>
      </pc:sldChg>
      <pc:sldChg chg="del">
        <pc:chgData name="Jess Bibby" userId="0ac0ac234d5c2dab" providerId="LiveId" clId="{1F40DA70-616E-47FE-8C44-CBAED205F581}" dt="2025-11-26T10:26:47.281" v="120" actId="2696"/>
        <pc:sldMkLst>
          <pc:docMk/>
          <pc:sldMk cId="0" sldId="2932"/>
        </pc:sldMkLst>
      </pc:sldChg>
      <pc:sldChg chg="del">
        <pc:chgData name="Jess Bibby" userId="0ac0ac234d5c2dab" providerId="LiveId" clId="{1F40DA70-616E-47FE-8C44-CBAED205F581}" dt="2025-11-26T10:26:47.281" v="120" actId="2696"/>
        <pc:sldMkLst>
          <pc:docMk/>
          <pc:sldMk cId="0" sldId="2934"/>
        </pc:sldMkLst>
      </pc:sldChg>
      <pc:sldChg chg="del">
        <pc:chgData name="Jess Bibby" userId="0ac0ac234d5c2dab" providerId="LiveId" clId="{1F40DA70-616E-47FE-8C44-CBAED205F581}" dt="2025-11-26T10:38:10.489" v="283" actId="2696"/>
        <pc:sldMkLst>
          <pc:docMk/>
          <pc:sldMk cId="0" sldId="2935"/>
        </pc:sldMkLst>
      </pc:sldChg>
      <pc:sldChg chg="del">
        <pc:chgData name="Jess Bibby" userId="0ac0ac234d5c2dab" providerId="LiveId" clId="{1F40DA70-616E-47FE-8C44-CBAED205F581}" dt="2025-11-26T10:24:31.662" v="117" actId="2696"/>
        <pc:sldMkLst>
          <pc:docMk/>
          <pc:sldMk cId="0" sldId="2943"/>
        </pc:sldMkLst>
      </pc:sldChg>
      <pc:sldChg chg="del">
        <pc:chgData name="Jess Bibby" userId="0ac0ac234d5c2dab" providerId="LiveId" clId="{1F40DA70-616E-47FE-8C44-CBAED205F581}" dt="2025-11-26T10:24:31.662" v="117" actId="2696"/>
        <pc:sldMkLst>
          <pc:docMk/>
          <pc:sldMk cId="0" sldId="2944"/>
        </pc:sldMkLst>
      </pc:sldChg>
      <pc:sldChg chg="del">
        <pc:chgData name="Jess Bibby" userId="0ac0ac234d5c2dab" providerId="LiveId" clId="{1F40DA70-616E-47FE-8C44-CBAED205F581}" dt="2025-11-26T10:25:29.088" v="118" actId="2696"/>
        <pc:sldMkLst>
          <pc:docMk/>
          <pc:sldMk cId="0" sldId="2945"/>
        </pc:sldMkLst>
      </pc:sldChg>
      <pc:sldChg chg="del">
        <pc:chgData name="Jess Bibby" userId="0ac0ac234d5c2dab" providerId="LiveId" clId="{1F40DA70-616E-47FE-8C44-CBAED205F581}" dt="2025-11-26T09:57:25.601" v="86" actId="2696"/>
        <pc:sldMkLst>
          <pc:docMk/>
          <pc:sldMk cId="0" sldId="2947"/>
        </pc:sldMkLst>
      </pc:sldChg>
      <pc:sldChg chg="del">
        <pc:chgData name="Jess Bibby" userId="0ac0ac234d5c2dab" providerId="LiveId" clId="{1F40DA70-616E-47FE-8C44-CBAED205F581}" dt="2025-11-26T10:24:31.662" v="117" actId="2696"/>
        <pc:sldMkLst>
          <pc:docMk/>
          <pc:sldMk cId="0" sldId="2948"/>
        </pc:sldMkLst>
      </pc:sldChg>
      <pc:sldChg chg="del">
        <pc:chgData name="Jess Bibby" userId="0ac0ac234d5c2dab" providerId="LiveId" clId="{1F40DA70-616E-47FE-8C44-CBAED205F581}" dt="2025-11-26T10:24:31.662" v="117" actId="2696"/>
        <pc:sldMkLst>
          <pc:docMk/>
          <pc:sldMk cId="0" sldId="2949"/>
        </pc:sldMkLst>
      </pc:sldChg>
      <pc:sldChg chg="del">
        <pc:chgData name="Jess Bibby" userId="0ac0ac234d5c2dab" providerId="LiveId" clId="{1F40DA70-616E-47FE-8C44-CBAED205F581}" dt="2025-11-26T10:25:29.088" v="118" actId="2696"/>
        <pc:sldMkLst>
          <pc:docMk/>
          <pc:sldMk cId="0" sldId="2950"/>
        </pc:sldMkLst>
      </pc:sldChg>
      <pc:sldChg chg="del">
        <pc:chgData name="Jess Bibby" userId="0ac0ac234d5c2dab" providerId="LiveId" clId="{1F40DA70-616E-47FE-8C44-CBAED205F581}" dt="2025-11-26T10:25:29.088" v="118" actId="2696"/>
        <pc:sldMkLst>
          <pc:docMk/>
          <pc:sldMk cId="0" sldId="2951"/>
        </pc:sldMkLst>
      </pc:sldChg>
      <pc:sldChg chg="del">
        <pc:chgData name="Jess Bibby" userId="0ac0ac234d5c2dab" providerId="LiveId" clId="{1F40DA70-616E-47FE-8C44-CBAED205F581}" dt="2025-11-26T10:25:29.088" v="118" actId="2696"/>
        <pc:sldMkLst>
          <pc:docMk/>
          <pc:sldMk cId="0" sldId="2953"/>
        </pc:sldMkLst>
      </pc:sldChg>
      <pc:sldChg chg="del">
        <pc:chgData name="Jess Bibby" userId="0ac0ac234d5c2dab" providerId="LiveId" clId="{1F40DA70-616E-47FE-8C44-CBAED205F581}" dt="2025-11-26T10:25:29.088" v="118" actId="2696"/>
        <pc:sldMkLst>
          <pc:docMk/>
          <pc:sldMk cId="1473109380" sldId="2955"/>
        </pc:sldMkLst>
      </pc:sldChg>
      <pc:sldChg chg="del">
        <pc:chgData name="Jess Bibby" userId="0ac0ac234d5c2dab" providerId="LiveId" clId="{1F40DA70-616E-47FE-8C44-CBAED205F581}" dt="2025-11-26T10:25:29.088" v="118" actId="2696"/>
        <pc:sldMkLst>
          <pc:docMk/>
          <pc:sldMk cId="2766760747" sldId="2961"/>
        </pc:sldMkLst>
      </pc:sldChg>
      <pc:sldChg chg="del">
        <pc:chgData name="Jess Bibby" userId="0ac0ac234d5c2dab" providerId="LiveId" clId="{1F40DA70-616E-47FE-8C44-CBAED205F581}" dt="2025-11-26T10:25:29.088" v="118" actId="2696"/>
        <pc:sldMkLst>
          <pc:docMk/>
          <pc:sldMk cId="149720160" sldId="2962"/>
        </pc:sldMkLst>
      </pc:sldChg>
      <pc:sldChg chg="add del ord">
        <pc:chgData name="Jess Bibby" userId="0ac0ac234d5c2dab" providerId="LiveId" clId="{1F40DA70-616E-47FE-8C44-CBAED205F581}" dt="2025-11-26T10:48:03.992" v="359"/>
        <pc:sldMkLst>
          <pc:docMk/>
          <pc:sldMk cId="0" sldId="2964"/>
        </pc:sldMkLst>
      </pc:sldChg>
      <pc:sldChg chg="del">
        <pc:chgData name="Jess Bibby" userId="0ac0ac234d5c2dab" providerId="LiveId" clId="{1F40DA70-616E-47FE-8C44-CBAED205F581}" dt="2025-11-26T09:56:25.802" v="80" actId="2696"/>
        <pc:sldMkLst>
          <pc:docMk/>
          <pc:sldMk cId="0" sldId="2965"/>
        </pc:sldMkLst>
      </pc:sldChg>
      <pc:sldChg chg="del">
        <pc:chgData name="Jess Bibby" userId="0ac0ac234d5c2dab" providerId="LiveId" clId="{1F40DA70-616E-47FE-8C44-CBAED205F581}" dt="2025-11-26T10:24:31.662" v="117" actId="2696"/>
        <pc:sldMkLst>
          <pc:docMk/>
          <pc:sldMk cId="2749716383" sldId="2981"/>
        </pc:sldMkLst>
      </pc:sldChg>
      <pc:sldChg chg="modSp del mod">
        <pc:chgData name="Jess Bibby" userId="0ac0ac234d5c2dab" providerId="LiveId" clId="{1F40DA70-616E-47FE-8C44-CBAED205F581}" dt="2025-11-26T10:26:47.281" v="120" actId="2696"/>
        <pc:sldMkLst>
          <pc:docMk/>
          <pc:sldMk cId="1700591978" sldId="3706"/>
        </pc:sldMkLst>
        <pc:spChg chg="mod">
          <ac:chgData name="Jess Bibby" userId="0ac0ac234d5c2dab" providerId="LiveId" clId="{1F40DA70-616E-47FE-8C44-CBAED205F581}" dt="2025-11-26T10:25:44.672" v="119" actId="1076"/>
          <ac:spMkLst>
            <pc:docMk/>
            <pc:sldMk cId="1700591978" sldId="3706"/>
            <ac:spMk id="2" creationId="{4A50EA56-6B01-F1E5-6160-D865AACA833C}"/>
          </ac:spMkLst>
        </pc:spChg>
      </pc:sldChg>
      <pc:sldChg chg="del">
        <pc:chgData name="Jess Bibby" userId="0ac0ac234d5c2dab" providerId="LiveId" clId="{1F40DA70-616E-47FE-8C44-CBAED205F581}" dt="2025-11-26T10:24:31.662" v="117" actId="2696"/>
        <pc:sldMkLst>
          <pc:docMk/>
          <pc:sldMk cId="4227726390" sldId="4045"/>
        </pc:sldMkLst>
      </pc:sldChg>
      <pc:sldChg chg="del">
        <pc:chgData name="Jess Bibby" userId="0ac0ac234d5c2dab" providerId="LiveId" clId="{1F40DA70-616E-47FE-8C44-CBAED205F581}" dt="2025-11-26T10:25:29.088" v="118" actId="2696"/>
        <pc:sldMkLst>
          <pc:docMk/>
          <pc:sldMk cId="52233548" sldId="4162"/>
        </pc:sldMkLst>
      </pc:sldChg>
      <pc:sldChg chg="addSp modSp del mod">
        <pc:chgData name="Jess Bibby" userId="0ac0ac234d5c2dab" providerId="LiveId" clId="{1F40DA70-616E-47FE-8C44-CBAED205F581}" dt="2025-11-26T10:24:31.662" v="117" actId="2696"/>
        <pc:sldMkLst>
          <pc:docMk/>
          <pc:sldMk cId="1676323937" sldId="4163"/>
        </pc:sldMkLst>
        <pc:graphicFrameChg chg="mod modGraphic">
          <ac:chgData name="Jess Bibby" userId="0ac0ac234d5c2dab" providerId="LiveId" clId="{1F40DA70-616E-47FE-8C44-CBAED205F581}" dt="2025-11-26T09:54:46.825" v="20" actId="14100"/>
          <ac:graphicFrameMkLst>
            <pc:docMk/>
            <pc:sldMk cId="1676323937" sldId="4163"/>
            <ac:graphicFrameMk id="2" creationId="{F5FFD14E-85D2-8322-C734-B766EBF82860}"/>
          </ac:graphicFrameMkLst>
        </pc:graphicFrameChg>
        <pc:picChg chg="add mod">
          <ac:chgData name="Jess Bibby" userId="0ac0ac234d5c2dab" providerId="LiveId" clId="{1F40DA70-616E-47FE-8C44-CBAED205F581}" dt="2025-11-26T09:55:54.144" v="78" actId="1076"/>
          <ac:picMkLst>
            <pc:docMk/>
            <pc:sldMk cId="1676323937" sldId="4163"/>
            <ac:picMk id="4" creationId="{82580C10-4248-9628-AACC-88B9ACBABDEB}"/>
          </ac:picMkLst>
        </pc:picChg>
      </pc:sldChg>
      <pc:sldChg chg="del">
        <pc:chgData name="Jess Bibby" userId="0ac0ac234d5c2dab" providerId="LiveId" clId="{1F40DA70-616E-47FE-8C44-CBAED205F581}" dt="2025-11-26T10:24:31.662" v="117" actId="2696"/>
        <pc:sldMkLst>
          <pc:docMk/>
          <pc:sldMk cId="2301674092" sldId="4164"/>
        </pc:sldMkLst>
      </pc:sldChg>
      <pc:sldChg chg="delSp modSp del mod">
        <pc:chgData name="Jess Bibby" userId="0ac0ac234d5c2dab" providerId="LiveId" clId="{1F40DA70-616E-47FE-8C44-CBAED205F581}" dt="2025-11-26T09:56:00.924" v="79" actId="2696"/>
        <pc:sldMkLst>
          <pc:docMk/>
          <pc:sldMk cId="235962283" sldId="4165"/>
        </pc:sldMkLst>
        <pc:spChg chg="del mod">
          <ac:chgData name="Jess Bibby" userId="0ac0ac234d5c2dab" providerId="LiveId" clId="{1F40DA70-616E-47FE-8C44-CBAED205F581}" dt="2025-11-26T09:55:47.792" v="76" actId="21"/>
          <ac:spMkLst>
            <pc:docMk/>
            <pc:sldMk cId="235962283" sldId="4165"/>
            <ac:spMk id="3" creationId="{DCC177D2-A348-6694-2FB4-5A4708C7F2B0}"/>
          </ac:spMkLst>
        </pc:spChg>
      </pc:sldChg>
      <pc:sldChg chg="del">
        <pc:chgData name="Jess Bibby" userId="0ac0ac234d5c2dab" providerId="LiveId" clId="{1F40DA70-616E-47FE-8C44-CBAED205F581}" dt="2025-11-26T10:24:31.662" v="117" actId="2696"/>
        <pc:sldMkLst>
          <pc:docMk/>
          <pc:sldMk cId="1392444732" sldId="4166"/>
        </pc:sldMkLst>
      </pc:sldChg>
      <pc:sldChg chg="del">
        <pc:chgData name="Jess Bibby" userId="0ac0ac234d5c2dab" providerId="LiveId" clId="{1F40DA70-616E-47FE-8C44-CBAED205F581}" dt="2025-11-26T10:25:29.088" v="118" actId="2696"/>
        <pc:sldMkLst>
          <pc:docMk/>
          <pc:sldMk cId="1145981473" sldId="4167"/>
        </pc:sldMkLst>
      </pc:sldChg>
      <pc:sldChg chg="del">
        <pc:chgData name="Jess Bibby" userId="0ac0ac234d5c2dab" providerId="LiveId" clId="{1F40DA70-616E-47FE-8C44-CBAED205F581}" dt="2025-11-26T10:26:47.281" v="120" actId="2696"/>
        <pc:sldMkLst>
          <pc:docMk/>
          <pc:sldMk cId="2310279722" sldId="4168"/>
        </pc:sldMkLst>
      </pc:sldChg>
      <pc:sldChg chg="del">
        <pc:chgData name="Jess Bibby" userId="0ac0ac234d5c2dab" providerId="LiveId" clId="{1F40DA70-616E-47FE-8C44-CBAED205F581}" dt="2025-11-26T10:24:31.662" v="117" actId="2696"/>
        <pc:sldMkLst>
          <pc:docMk/>
          <pc:sldMk cId="4110482447" sldId="4169"/>
        </pc:sldMkLst>
      </pc:sldChg>
      <pc:sldChg chg="del">
        <pc:chgData name="Jess Bibby" userId="0ac0ac234d5c2dab" providerId="LiveId" clId="{1F40DA70-616E-47FE-8C44-CBAED205F581}" dt="2025-11-26T10:48:12.245" v="360" actId="2696"/>
        <pc:sldMkLst>
          <pc:docMk/>
          <pc:sldMk cId="3663348371" sldId="4170"/>
        </pc:sldMkLst>
      </pc:sldChg>
      <pc:sldChg chg="del">
        <pc:chgData name="Jess Bibby" userId="0ac0ac234d5c2dab" providerId="LiveId" clId="{1F40DA70-616E-47FE-8C44-CBAED205F581}" dt="2025-11-26T09:48:51.462" v="2" actId="2696"/>
        <pc:sldMkLst>
          <pc:docMk/>
          <pc:sldMk cId="2041658014" sldId="2147471096"/>
        </pc:sldMkLst>
      </pc:sldChg>
      <pc:sldChg chg="del">
        <pc:chgData name="Jess Bibby" userId="0ac0ac234d5c2dab" providerId="LiveId" clId="{1F40DA70-616E-47FE-8C44-CBAED205F581}" dt="2025-11-26T10:07:01.990" v="87" actId="2696"/>
        <pc:sldMkLst>
          <pc:docMk/>
          <pc:sldMk cId="686222193" sldId="2147471098"/>
        </pc:sldMkLst>
      </pc:sldChg>
      <pc:sldChg chg="ord modAnim">
        <pc:chgData name="Jess Bibby" userId="0ac0ac234d5c2dab" providerId="LiveId" clId="{1F40DA70-616E-47FE-8C44-CBAED205F581}" dt="2025-11-26T10:46:51.630" v="352"/>
        <pc:sldMkLst>
          <pc:docMk/>
          <pc:sldMk cId="701977347" sldId="2147471129"/>
        </pc:sldMkLst>
      </pc:sldChg>
      <pc:sldChg chg="ord modAnim">
        <pc:chgData name="Jess Bibby" userId="0ac0ac234d5c2dab" providerId="LiveId" clId="{1F40DA70-616E-47FE-8C44-CBAED205F581}" dt="2025-11-26T10:46:28.377" v="341"/>
        <pc:sldMkLst>
          <pc:docMk/>
          <pc:sldMk cId="3246086416" sldId="2147471134"/>
        </pc:sldMkLst>
      </pc:sldChg>
      <pc:sldChg chg="ord modAnim">
        <pc:chgData name="Jess Bibby" userId="0ac0ac234d5c2dab" providerId="LiveId" clId="{1F40DA70-616E-47FE-8C44-CBAED205F581}" dt="2025-11-26T10:45:56.980" v="330"/>
        <pc:sldMkLst>
          <pc:docMk/>
          <pc:sldMk cId="2425077465" sldId="2147471136"/>
        </pc:sldMkLst>
      </pc:sldChg>
      <pc:sldChg chg="del ord">
        <pc:chgData name="Jess Bibby" userId="0ac0ac234d5c2dab" providerId="LiveId" clId="{1F40DA70-616E-47FE-8C44-CBAED205F581}" dt="2025-11-26T10:44:21.462" v="314" actId="2696"/>
        <pc:sldMkLst>
          <pc:docMk/>
          <pc:sldMk cId="3969272260" sldId="2147471163"/>
        </pc:sldMkLst>
      </pc:sldChg>
      <pc:sldChg chg="del ord modAnim">
        <pc:chgData name="Jess Bibby" userId="0ac0ac234d5c2dab" providerId="LiveId" clId="{1F40DA70-616E-47FE-8C44-CBAED205F581}" dt="2025-11-26T10:55:23.016" v="454" actId="2696"/>
        <pc:sldMkLst>
          <pc:docMk/>
          <pc:sldMk cId="475176512" sldId="2147471164"/>
        </pc:sldMkLst>
      </pc:sldChg>
      <pc:sldChg chg="ord modAnim">
        <pc:chgData name="Jess Bibby" userId="0ac0ac234d5c2dab" providerId="LiveId" clId="{1F40DA70-616E-47FE-8C44-CBAED205F581}" dt="2025-11-26T10:46:45.355" v="349"/>
        <pc:sldMkLst>
          <pc:docMk/>
          <pc:sldMk cId="1698403784" sldId="2147471165"/>
        </pc:sldMkLst>
      </pc:sldChg>
      <pc:sldChg chg="delSp mod">
        <pc:chgData name="Jess Bibby" userId="0ac0ac234d5c2dab" providerId="LiveId" clId="{1F40DA70-616E-47FE-8C44-CBAED205F581}" dt="2025-11-26T09:49:00.883" v="6" actId="478"/>
        <pc:sldMkLst>
          <pc:docMk/>
          <pc:sldMk cId="495441034" sldId="2147473037"/>
        </pc:sldMkLst>
        <pc:picChg chg="del">
          <ac:chgData name="Jess Bibby" userId="0ac0ac234d5c2dab" providerId="LiveId" clId="{1F40DA70-616E-47FE-8C44-CBAED205F581}" dt="2025-11-26T09:48:59.859" v="5" actId="478"/>
          <ac:picMkLst>
            <pc:docMk/>
            <pc:sldMk cId="495441034" sldId="2147473037"/>
            <ac:picMk id="5" creationId="{A071E762-E83B-CC68-5C4B-23D2EAD2B7D1}"/>
          </ac:picMkLst>
        </pc:picChg>
        <pc:picChg chg="del">
          <ac:chgData name="Jess Bibby" userId="0ac0ac234d5c2dab" providerId="LiveId" clId="{1F40DA70-616E-47FE-8C44-CBAED205F581}" dt="2025-11-26T09:49:00.883" v="6" actId="478"/>
          <ac:picMkLst>
            <pc:docMk/>
            <pc:sldMk cId="495441034" sldId="2147473037"/>
            <ac:picMk id="6" creationId="{7F140336-AEA5-3695-1F74-1354C16920FF}"/>
          </ac:picMkLst>
        </pc:picChg>
      </pc:sldChg>
      <pc:sldChg chg="del">
        <pc:chgData name="Jess Bibby" userId="0ac0ac234d5c2dab" providerId="LiveId" clId="{1F40DA70-616E-47FE-8C44-CBAED205F581}" dt="2025-11-26T10:47:38.826" v="356" actId="2696"/>
        <pc:sldMkLst>
          <pc:docMk/>
          <pc:sldMk cId="2843770612" sldId="2147473050"/>
        </pc:sldMkLst>
      </pc:sldChg>
      <pc:sldChg chg="del">
        <pc:chgData name="Jess Bibby" userId="0ac0ac234d5c2dab" providerId="LiveId" clId="{1F40DA70-616E-47FE-8C44-CBAED205F581}" dt="2025-11-26T10:47:49.787" v="357" actId="2696"/>
        <pc:sldMkLst>
          <pc:docMk/>
          <pc:sldMk cId="1909934209" sldId="2147473084"/>
        </pc:sldMkLst>
      </pc:sldChg>
      <pc:sldChg chg="del">
        <pc:chgData name="Jess Bibby" userId="0ac0ac234d5c2dab" providerId="LiveId" clId="{1F40DA70-616E-47FE-8C44-CBAED205F581}" dt="2025-11-26T09:52:07.704" v="12" actId="2696"/>
        <pc:sldMkLst>
          <pc:docMk/>
          <pc:sldMk cId="1614195434" sldId="2147473085"/>
        </pc:sldMkLst>
      </pc:sldChg>
      <pc:sldChg chg="delSp mod">
        <pc:chgData name="Jess Bibby" userId="0ac0ac234d5c2dab" providerId="LiveId" clId="{1F40DA70-616E-47FE-8C44-CBAED205F581}" dt="2025-11-26T09:48:56.354" v="4" actId="478"/>
        <pc:sldMkLst>
          <pc:docMk/>
          <pc:sldMk cId="3769480990" sldId="2147473086"/>
        </pc:sldMkLst>
        <pc:picChg chg="del">
          <ac:chgData name="Jess Bibby" userId="0ac0ac234d5c2dab" providerId="LiveId" clId="{1F40DA70-616E-47FE-8C44-CBAED205F581}" dt="2025-11-26T09:48:54.907" v="3" actId="478"/>
          <ac:picMkLst>
            <pc:docMk/>
            <pc:sldMk cId="3769480990" sldId="2147473086"/>
            <ac:picMk id="6" creationId="{3ADB7D79-5583-D501-F005-A668C97B0D1E}"/>
          </ac:picMkLst>
        </pc:picChg>
        <pc:picChg chg="del">
          <ac:chgData name="Jess Bibby" userId="0ac0ac234d5c2dab" providerId="LiveId" clId="{1F40DA70-616E-47FE-8C44-CBAED205F581}" dt="2025-11-26T09:48:56.354" v="4" actId="478"/>
          <ac:picMkLst>
            <pc:docMk/>
            <pc:sldMk cId="3769480990" sldId="2147473086"/>
            <ac:picMk id="9" creationId="{3C2398DC-2FA4-F346-5497-5EDEA9C38EF1}"/>
          </ac:picMkLst>
        </pc:picChg>
      </pc:sldChg>
      <pc:sldChg chg="delSp modSp del mod ord">
        <pc:chgData name="Jess Bibby" userId="0ac0ac234d5c2dab" providerId="LiveId" clId="{1F40DA70-616E-47FE-8C44-CBAED205F581}" dt="2025-11-26T10:54:46.475" v="453" actId="2696"/>
        <pc:sldMkLst>
          <pc:docMk/>
          <pc:sldMk cId="0" sldId="2147473096"/>
        </pc:sldMkLst>
        <pc:spChg chg="mod">
          <ac:chgData name="Jess Bibby" userId="0ac0ac234d5c2dab" providerId="LiveId" clId="{1F40DA70-616E-47FE-8C44-CBAED205F581}" dt="2025-11-26T10:54:35.368" v="450"/>
          <ac:spMkLst>
            <pc:docMk/>
            <pc:sldMk cId="0" sldId="2147473096"/>
            <ac:spMk id="6" creationId="{00000000-0000-0000-0000-000000000000}"/>
          </ac:spMkLst>
        </pc:spChg>
        <pc:spChg chg="del mod">
          <ac:chgData name="Jess Bibby" userId="0ac0ac234d5c2dab" providerId="LiveId" clId="{1F40DA70-616E-47FE-8C44-CBAED205F581}" dt="2025-11-26T10:53:09.068" v="435" actId="478"/>
          <ac:spMkLst>
            <pc:docMk/>
            <pc:sldMk cId="0" sldId="2147473096"/>
            <ac:spMk id="7" creationId="{00000000-0000-0000-0000-000000000000}"/>
          </ac:spMkLst>
        </pc:spChg>
        <pc:spChg chg="del">
          <ac:chgData name="Jess Bibby" userId="0ac0ac234d5c2dab" providerId="LiveId" clId="{1F40DA70-616E-47FE-8C44-CBAED205F581}" dt="2025-11-26T10:53:22.448" v="436" actId="21"/>
          <ac:spMkLst>
            <pc:docMk/>
            <pc:sldMk cId="0" sldId="2147473096"/>
            <ac:spMk id="9" creationId="{5018F4A6-1907-8EE7-8649-C71C9F3FBD64}"/>
          </ac:spMkLst>
        </pc:spChg>
      </pc:sldChg>
      <pc:sldChg chg="delSp mod">
        <pc:chgData name="Jess Bibby" userId="0ac0ac234d5c2dab" providerId="LiveId" clId="{1F40DA70-616E-47FE-8C44-CBAED205F581}" dt="2025-11-26T09:47:27.571" v="1" actId="478"/>
        <pc:sldMkLst>
          <pc:docMk/>
          <pc:sldMk cId="1645990151" sldId="2147473097"/>
        </pc:sldMkLst>
        <pc:picChg chg="del">
          <ac:chgData name="Jess Bibby" userId="0ac0ac234d5c2dab" providerId="LiveId" clId="{1F40DA70-616E-47FE-8C44-CBAED205F581}" dt="2025-11-26T09:47:26.231" v="0" actId="478"/>
          <ac:picMkLst>
            <pc:docMk/>
            <pc:sldMk cId="1645990151" sldId="2147473097"/>
            <ac:picMk id="6" creationId="{C55DD054-3B3A-A86A-33BD-B4F2ABA31DBF}"/>
          </ac:picMkLst>
        </pc:picChg>
        <pc:picChg chg="del">
          <ac:chgData name="Jess Bibby" userId="0ac0ac234d5c2dab" providerId="LiveId" clId="{1F40DA70-616E-47FE-8C44-CBAED205F581}" dt="2025-11-26T09:47:27.571" v="1" actId="478"/>
          <ac:picMkLst>
            <pc:docMk/>
            <pc:sldMk cId="1645990151" sldId="2147473097"/>
            <ac:picMk id="9" creationId="{4E1BC5FE-8157-6C41-28DB-7552517DBFBC}"/>
          </ac:picMkLst>
        </pc:picChg>
      </pc:sldChg>
      <pc:sldChg chg="del">
        <pc:chgData name="Jess Bibby" userId="0ac0ac234d5c2dab" providerId="LiveId" clId="{1F40DA70-616E-47FE-8C44-CBAED205F581}" dt="2025-11-26T09:51:51.345" v="11" actId="2696"/>
        <pc:sldMkLst>
          <pc:docMk/>
          <pc:sldMk cId="589347408" sldId="2147473098"/>
        </pc:sldMkLst>
      </pc:sldChg>
      <pc:sldChg chg="del">
        <pc:chgData name="Jess Bibby" userId="0ac0ac234d5c2dab" providerId="LiveId" clId="{1F40DA70-616E-47FE-8C44-CBAED205F581}" dt="2025-11-26T09:51:48.937" v="10" actId="2696"/>
        <pc:sldMkLst>
          <pc:docMk/>
          <pc:sldMk cId="163466433" sldId="2147473099"/>
        </pc:sldMkLst>
      </pc:sldChg>
      <pc:sldChg chg="addSp delSp modSp add del mod">
        <pc:chgData name="Jess Bibby" userId="0ac0ac234d5c2dab" providerId="LiveId" clId="{1F40DA70-616E-47FE-8C44-CBAED205F581}" dt="2025-11-26T11:21:15.753" v="455" actId="3626"/>
        <pc:sldMkLst>
          <pc:docMk/>
          <pc:sldMk cId="0" sldId="2147473100"/>
        </pc:sldMkLst>
        <pc:spChg chg="add del mod">
          <ac:chgData name="Jess Bibby" userId="0ac0ac234d5c2dab" providerId="LiveId" clId="{1F40DA70-616E-47FE-8C44-CBAED205F581}" dt="2025-11-26T11:21:15.753" v="455" actId="3626"/>
          <ac:spMkLst>
            <pc:docMk/>
            <pc:sldMk cId="0" sldId="2147473100"/>
            <ac:spMk id="2" creationId="{209AEF3A-AFEC-1611-7312-02A6E3A16A39}"/>
          </ac:spMkLst>
        </pc:spChg>
        <pc:spChg chg="mod">
          <ac:chgData name="Jess Bibby" userId="0ac0ac234d5c2dab" providerId="LiveId" clId="{1F40DA70-616E-47FE-8C44-CBAED205F581}" dt="2025-11-26T10:43:06.447" v="290" actId="1076"/>
          <ac:spMkLst>
            <pc:docMk/>
            <pc:sldMk cId="0" sldId="2147473100"/>
            <ac:spMk id="4" creationId="{8AC33429-B8DE-1EB0-20C4-9066B077A40C}"/>
          </ac:spMkLst>
        </pc:spChg>
        <pc:spChg chg="mod">
          <ac:chgData name="Jess Bibby" userId="0ac0ac234d5c2dab" providerId="LiveId" clId="{1F40DA70-616E-47FE-8C44-CBAED205F581}" dt="2025-11-26T10:43:06.447" v="290" actId="1076"/>
          <ac:spMkLst>
            <pc:docMk/>
            <pc:sldMk cId="0" sldId="2147473100"/>
            <ac:spMk id="6" creationId="{08EF684B-FA93-4976-8066-83A59D1DA84A}"/>
          </ac:spMkLst>
        </pc:spChg>
        <pc:spChg chg="mod">
          <ac:chgData name="Jess Bibby" userId="0ac0ac234d5c2dab" providerId="LiveId" clId="{1F40DA70-616E-47FE-8C44-CBAED205F581}" dt="2025-11-26T10:43:06.447" v="290" actId="1076"/>
          <ac:spMkLst>
            <pc:docMk/>
            <pc:sldMk cId="0" sldId="2147473100"/>
            <ac:spMk id="7" creationId="{440FA3A4-6B4F-C1EF-76F5-B96FAD25A943}"/>
          </ac:spMkLst>
        </pc:spChg>
        <pc:spChg chg="mod">
          <ac:chgData name="Jess Bibby" userId="0ac0ac234d5c2dab" providerId="LiveId" clId="{1F40DA70-616E-47FE-8C44-CBAED205F581}" dt="2025-11-26T10:43:06.447" v="290" actId="1076"/>
          <ac:spMkLst>
            <pc:docMk/>
            <pc:sldMk cId="0" sldId="2147473100"/>
            <ac:spMk id="8" creationId="{71145D32-963D-5698-E8C3-40FB32414B66}"/>
          </ac:spMkLst>
        </pc:spChg>
        <pc:spChg chg="mod">
          <ac:chgData name="Jess Bibby" userId="0ac0ac234d5c2dab" providerId="LiveId" clId="{1F40DA70-616E-47FE-8C44-CBAED205F581}" dt="2025-11-26T10:43:06.447" v="290" actId="1076"/>
          <ac:spMkLst>
            <pc:docMk/>
            <pc:sldMk cId="0" sldId="2147473100"/>
            <ac:spMk id="9" creationId="{64372EF9-19FB-B954-7B9D-8B72E6F27975}"/>
          </ac:spMkLst>
        </pc:spChg>
        <pc:spChg chg="mod">
          <ac:chgData name="Jess Bibby" userId="0ac0ac234d5c2dab" providerId="LiveId" clId="{1F40DA70-616E-47FE-8C44-CBAED205F581}" dt="2025-11-26T10:43:06.447" v="290" actId="1076"/>
          <ac:spMkLst>
            <pc:docMk/>
            <pc:sldMk cId="0" sldId="2147473100"/>
            <ac:spMk id="10" creationId="{0A619C6A-5543-BCE6-4FC5-B1F8EA6762A5}"/>
          </ac:spMkLst>
        </pc:spChg>
        <pc:grpChg chg="mod">
          <ac:chgData name="Jess Bibby" userId="0ac0ac234d5c2dab" providerId="LiveId" clId="{1F40DA70-616E-47FE-8C44-CBAED205F581}" dt="2025-11-26T10:43:06.447" v="290" actId="1076"/>
          <ac:grpSpMkLst>
            <pc:docMk/>
            <pc:sldMk cId="0" sldId="2147473100"/>
            <ac:grpSpMk id="13" creationId="{C35506E2-68D8-BDB6-0C68-F04AB9AD676B}"/>
          </ac:grpSpMkLst>
        </pc:grpChg>
        <pc:grpChg chg="mod">
          <ac:chgData name="Jess Bibby" userId="0ac0ac234d5c2dab" providerId="LiveId" clId="{1F40DA70-616E-47FE-8C44-CBAED205F581}" dt="2025-11-26T10:43:06.447" v="290" actId="1076"/>
          <ac:grpSpMkLst>
            <pc:docMk/>
            <pc:sldMk cId="0" sldId="2147473100"/>
            <ac:grpSpMk id="20" creationId="{C72AFD07-5331-A6CE-D77E-50D838A78E76}"/>
          </ac:grpSpMkLst>
        </pc:grpChg>
        <pc:grpChg chg="mod">
          <ac:chgData name="Jess Bibby" userId="0ac0ac234d5c2dab" providerId="LiveId" clId="{1F40DA70-616E-47FE-8C44-CBAED205F581}" dt="2025-11-26T10:43:06.447" v="290" actId="1076"/>
          <ac:grpSpMkLst>
            <pc:docMk/>
            <pc:sldMk cId="0" sldId="2147473100"/>
            <ac:grpSpMk id="29" creationId="{CD5DE8A9-014C-2611-DD2A-56474482BCA5}"/>
          </ac:grpSpMkLst>
        </pc:grpChg>
      </pc:sldChg>
      <pc:sldChg chg="modSp add mod">
        <pc:chgData name="Jess Bibby" userId="0ac0ac234d5c2dab" providerId="LiveId" clId="{1F40DA70-616E-47FE-8C44-CBAED205F581}" dt="2025-11-26T10:48:42.741" v="404" actId="20577"/>
        <pc:sldMkLst>
          <pc:docMk/>
          <pc:sldMk cId="698899668" sldId="2147473101"/>
        </pc:sldMkLst>
        <pc:spChg chg="mod">
          <ac:chgData name="Jess Bibby" userId="0ac0ac234d5c2dab" providerId="LiveId" clId="{1F40DA70-616E-47FE-8C44-CBAED205F581}" dt="2025-11-26T10:48:42.741" v="404" actId="20577"/>
          <ac:spMkLst>
            <pc:docMk/>
            <pc:sldMk cId="698899668" sldId="2147473101"/>
            <ac:spMk id="18" creationId="{E042C5B5-EBD2-877A-A88A-011D4924028D}"/>
          </ac:spMkLst>
        </pc:spChg>
      </pc:sldChg>
      <pc:sldMasterChg chg="delSp mod delSldLayout">
        <pc:chgData name="Jess Bibby" userId="0ac0ac234d5c2dab" providerId="LiveId" clId="{1F40DA70-616E-47FE-8C44-CBAED205F581}" dt="2025-11-26T10:34:01.075" v="121" actId="2696"/>
        <pc:sldMasterMkLst>
          <pc:docMk/>
          <pc:sldMasterMk cId="3616974385" sldId="2147483648"/>
        </pc:sldMasterMkLst>
        <pc:picChg chg="del">
          <ac:chgData name="Jess Bibby" userId="0ac0ac234d5c2dab" providerId="LiveId" clId="{1F40DA70-616E-47FE-8C44-CBAED205F581}" dt="2025-11-26T09:51:10.736" v="7" actId="478"/>
          <ac:picMkLst>
            <pc:docMk/>
            <pc:sldMasterMk cId="3616974385" sldId="2147483648"/>
            <ac:picMk id="7" creationId="{3E6C1ADC-3037-BEA5-7E7C-70C2A81800F1}"/>
          </ac:picMkLst>
        </pc:picChg>
        <pc:sldLayoutChg chg="del">
          <pc:chgData name="Jess Bibby" userId="0ac0ac234d5c2dab" providerId="LiveId" clId="{1F40DA70-616E-47FE-8C44-CBAED205F581}" dt="2025-11-26T10:34:01.075" v="121" actId="2696"/>
          <pc:sldLayoutMkLst>
            <pc:docMk/>
            <pc:sldMasterMk cId="3616974385" sldId="2147483648"/>
            <pc:sldLayoutMk cId="1816161239" sldId="2147483722"/>
          </pc:sldLayoutMkLst>
        </pc:sldLayoutChg>
        <pc:sldLayoutChg chg="del">
          <pc:chgData name="Jess Bibby" userId="0ac0ac234d5c2dab" providerId="LiveId" clId="{1F40DA70-616E-47FE-8C44-CBAED205F581}" dt="2025-11-26T10:26:47.281" v="120" actId="2696"/>
          <pc:sldLayoutMkLst>
            <pc:docMk/>
            <pc:sldMasterMk cId="3616974385" sldId="2147483648"/>
            <pc:sldLayoutMk cId="1443349027" sldId="2147483725"/>
          </pc:sldLayoutMkLst>
        </pc:sldLayoutChg>
      </pc:sldMasterChg>
      <pc:sldMasterChg chg="delSldLayout">
        <pc:chgData name="Jess Bibby" userId="0ac0ac234d5c2dab" providerId="LiveId" clId="{1F40DA70-616E-47FE-8C44-CBAED205F581}" dt="2025-11-26T09:48:51.462" v="2" actId="2696"/>
        <pc:sldMasterMkLst>
          <pc:docMk/>
          <pc:sldMasterMk cId="2216186518" sldId="2147483680"/>
        </pc:sldMasterMkLst>
        <pc:sldLayoutChg chg="del">
          <pc:chgData name="Jess Bibby" userId="0ac0ac234d5c2dab" providerId="LiveId" clId="{1F40DA70-616E-47FE-8C44-CBAED205F581}" dt="2025-11-26T09:48:51.462" v="2" actId="2696"/>
          <pc:sldLayoutMkLst>
            <pc:docMk/>
            <pc:sldMasterMk cId="2216186518" sldId="2147483680"/>
            <pc:sldLayoutMk cId="554644644" sldId="214748372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ing.nspcc.org.uk/child-protection-system/gillick-competence-fraser-guidelines"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england.nhs.uk/publication/nhs-pharmacy-contraception-service-tier-1-ongoing-supply-of-oral-contracep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5FDAA-487F-833E-A5BB-F8FF0DD875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F9543-D1E3-3C66-6355-B67730F52E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B374E-1663-CB01-0415-EB96ED70B596}"/>
              </a:ext>
            </a:extLst>
          </p:cNvPr>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is an Advanced service and has been expanded from 1st December 2023.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now involves initiation, review  and provision of repeat supplies of oral contraception.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A4740"/>
                </a:solidFill>
                <a:effectLst/>
                <a:latin typeface="DM Sans" pitchFamily="2" charset="0"/>
              </a:rPr>
              <a:t>The supplies are </a:t>
            </a:r>
            <a:r>
              <a:rPr lang="en-US" b="0" i="0" dirty="0" err="1">
                <a:solidFill>
                  <a:srgbClr val="0A4740"/>
                </a:solidFill>
                <a:effectLst/>
                <a:latin typeface="DM Sans" pitchFamily="2" charset="0"/>
              </a:rPr>
              <a:t>authorised</a:t>
            </a:r>
            <a:r>
              <a:rPr lang="en-US" b="0" i="0" dirty="0">
                <a:solidFill>
                  <a:srgbClr val="0A4740"/>
                </a:solidFill>
                <a:effectLst/>
                <a:latin typeface="DM Sans" pitchFamily="2" charset="0"/>
              </a:rPr>
              <a:t> via two Patient group directions (PGD), with appropriate checks, such as the measurement of the individual’s blood pressure and body mass index being undertaken, where necessary.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Currently the service consultation can only be provided by a pharmacist.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However, to utilize pharmacy staff skill mix and reduce the consultation time for pharmacists, suitably trained and competent pharmacy staff can provide blood pressure and BMI measurement where clinically required in advance of the consultation.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wider use of skill mix is hopeful a welcome build to the service, and it takes advantage of the change in VAT regulation that occurred in May 2023.</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Where clinically appropriate and if the pharmacist and individual requesting the service agree, then the service can be carried out remotely.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this circumstance, the consultation should be carried out from the pharmacy via telephone, or another live audio link or a live video link in circumstances where the conversation cannot be overheard, except by someone whom the individual wants to hear the conversation. </a:t>
            </a:r>
          </a:p>
          <a:p>
            <a:endParaRPr lang="en-US" dirty="0"/>
          </a:p>
        </p:txBody>
      </p:sp>
      <p:sp>
        <p:nvSpPr>
          <p:cNvPr id="4" name="Slide Number Placeholder 3">
            <a:extLst>
              <a:ext uri="{FF2B5EF4-FFF2-40B4-BE49-F238E27FC236}">
                <a16:creationId xmlns:a16="http://schemas.microsoft.com/office/drawing/2014/main" id="{78162128-2178-B774-4967-AE9D17D80E30}"/>
              </a:ext>
            </a:extLst>
          </p:cNvPr>
          <p:cNvSpPr>
            <a:spLocks noGrp="1"/>
          </p:cNvSpPr>
          <p:nvPr>
            <p:ph type="sldNum" sz="quarter" idx="5"/>
          </p:nvPr>
        </p:nvSpPr>
        <p:spPr/>
        <p:txBody>
          <a:bodyPr/>
          <a:lstStyle/>
          <a:p>
            <a:fld id="{11856578-BF11-9F4D-A837-E435DD4B880A}" type="slidenum">
              <a:rPr lang="en-US" smtClean="0"/>
              <a:t>2</a:t>
            </a:fld>
            <a:endParaRPr lang="en-US"/>
          </a:p>
        </p:txBody>
      </p:sp>
    </p:spTree>
    <p:extLst>
      <p:ext uri="{BB962C8B-B14F-4D97-AF65-F5344CB8AC3E}">
        <p14:creationId xmlns:p14="http://schemas.microsoft.com/office/powerpoint/2010/main" val="371999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b="0" i="0" dirty="0">
                <a:solidFill>
                  <a:srgbClr val="0A4740"/>
                </a:solidFill>
                <a:effectLst/>
                <a:latin typeface="DM Sans" pitchFamily="2" charset="0"/>
              </a:rPr>
              <a:t>Faculty of Sexual and Reproductive Healthcare UK Medical Eligibility Criteria for Contraceptive Use (UKMEC) calculator available to support clinical decision on choice. </a:t>
            </a:r>
          </a:p>
          <a:p>
            <a:pPr marL="171450" indent="-171450" algn="just">
              <a:buFont typeface="Arial" panose="020B0604020202020204" pitchFamily="34" charset="0"/>
              <a:buChar char="•"/>
            </a:pPr>
            <a:r>
              <a:rPr lang="en-US" b="0" i="0" dirty="0">
                <a:solidFill>
                  <a:srgbClr val="0A4740"/>
                </a:solidFill>
                <a:effectLst/>
                <a:latin typeface="DM Sans" pitchFamily="2" charset="0"/>
              </a:rPr>
              <a:t>HCP professional discretion as to the appropriate product choice of product, from those included in the PGD.</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rgbClr val="0A4740"/>
                </a:solidFill>
                <a:effectLst/>
                <a:latin typeface="DM Sans" pitchFamily="2" charset="0"/>
              </a:rPr>
              <a:t>Local ICB formularies/restrictions should be referred to and followed accordingly</a:t>
            </a:r>
            <a:r>
              <a:rPr lang="en-US" sz="1200" b="0" i="0">
                <a:solidFill>
                  <a:srgbClr val="0A4740"/>
                </a:solidFill>
                <a:effectLst/>
                <a:latin typeface="DM Sans" pitchFamily="2" charset="0"/>
              </a:rPr>
              <a:t> to ensure the most cost effective option is considered</a:t>
            </a:r>
            <a:r>
              <a:rPr lang="en-US" sz="1200" b="0" i="0" dirty="0">
                <a:solidFill>
                  <a:srgbClr val="0A4740"/>
                </a:solidFill>
                <a:effectLst/>
                <a:latin typeface="DM Sans" pitchFamily="2" charset="0"/>
              </a:rPr>
              <a:t>. </a:t>
            </a:r>
          </a:p>
          <a:p>
            <a:pPr marL="171450" indent="-171450" algn="just">
              <a:buFont typeface="Arial" panose="020B0604020202020204" pitchFamily="34" charset="0"/>
              <a:buChar char="•"/>
            </a:pPr>
            <a:r>
              <a:rPr lang="en-US" b="0" i="0" dirty="0">
                <a:solidFill>
                  <a:srgbClr val="0A4740"/>
                </a:solidFill>
                <a:effectLst/>
                <a:latin typeface="DM Sans" pitchFamily="2" charset="0"/>
              </a:rPr>
              <a:t>Quantity – max 3 months on initiation, up to 12 months supply for on-going / repeat supply.</a:t>
            </a:r>
          </a:p>
          <a:p>
            <a:pPr marL="171450" indent="-171450" algn="just">
              <a:buFont typeface="Arial" panose="020B0604020202020204" pitchFamily="34" charset="0"/>
              <a:buChar char="•"/>
            </a:pPr>
            <a:r>
              <a:rPr lang="en-US" b="0" i="0" dirty="0">
                <a:solidFill>
                  <a:srgbClr val="0A4740"/>
                </a:solidFill>
                <a:effectLst/>
                <a:latin typeface="DM Sans" pitchFamily="2" charset="0"/>
              </a:rPr>
              <a:t>Ongoing supplies should be made in line with the person’s previous supply</a:t>
            </a:r>
            <a:endParaRPr lang="en-US" b="0" i="0">
              <a:solidFill>
                <a:srgbClr val="0A4740"/>
              </a:solidFill>
              <a:effectLst/>
              <a:latin typeface="DM Sans" pitchFamily="2" charset="0"/>
            </a:endParaRPr>
          </a:p>
          <a:p>
            <a:pPr marL="171450" indent="-171450" algn="just">
              <a:buFont typeface="Arial" panose="020B0604020202020204" pitchFamily="34" charset="0"/>
              <a:buChar char="•"/>
            </a:pPr>
            <a:r>
              <a:rPr lang="en-US" b="0" i="0">
                <a:solidFill>
                  <a:srgbClr val="0A4740"/>
                </a:solidFill>
                <a:effectLst/>
                <a:latin typeface="DM Sans" pitchFamily="2" charset="0"/>
              </a:rPr>
              <a:t>Supplies should be labeled and in original packaging and have the manufacturers patient information leaflet.</a:t>
            </a:r>
          </a:p>
          <a:p>
            <a:pPr marL="171450" indent="-171450" algn="just">
              <a:buFont typeface="Arial" panose="020B0604020202020204" pitchFamily="34" charset="0"/>
              <a:buChar char="•"/>
            </a:pPr>
            <a:r>
              <a:rPr lang="en-US" b="0" i="0">
                <a:solidFill>
                  <a:srgbClr val="0A4740"/>
                </a:solidFill>
                <a:effectLst/>
                <a:latin typeface="DM Sans" pitchFamily="2" charset="0"/>
              </a:rPr>
              <a:t>Where any advice or signposting occurs, this should also be documented.</a:t>
            </a: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607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70EA-EDC1-F9D9-20B5-AD0AA0BB9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92E7DB-9DB7-485B-5D5F-58C0C480ED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962AC2-386D-A9FD-3B4E-7744DFA9D6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22B69B-22C5-EC6B-FC7E-D029F0C4BCD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CF568-34AC-4C06-B2F8-CFB83873D36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748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8B674-1B0C-47A0-29DF-257BBEB4C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7D780-6589-7209-BBFE-B9CD86477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402F54-703F-5DD9-1E09-06A8D8B276C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D74CCA-C627-53D6-0E00-69ADAB31A94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ACF568-34AC-4C06-B2F8-CFB83873D36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912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is an Advanced service and has been expanded from 1st December 2023.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now involves initiation, review  and provision of repeat supplies of oral contraception.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A4740"/>
                </a:solidFill>
                <a:effectLst/>
                <a:latin typeface="DM Sans" pitchFamily="2" charset="0"/>
              </a:rPr>
              <a:t>The supplies are </a:t>
            </a:r>
            <a:r>
              <a:rPr lang="en-US" b="0" i="0" dirty="0" err="1">
                <a:solidFill>
                  <a:srgbClr val="0A4740"/>
                </a:solidFill>
                <a:effectLst/>
                <a:latin typeface="DM Sans" pitchFamily="2" charset="0"/>
              </a:rPr>
              <a:t>authorised</a:t>
            </a:r>
            <a:r>
              <a:rPr lang="en-US" b="0" i="0" dirty="0">
                <a:solidFill>
                  <a:srgbClr val="0A4740"/>
                </a:solidFill>
                <a:effectLst/>
                <a:latin typeface="DM Sans" pitchFamily="2" charset="0"/>
              </a:rPr>
              <a:t> via two Patient group directions (PGD), with appropriate checks, such as the measurement of the individual’s blood pressure and body mass index being undertaken, where necessary.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Currently the service consultation can only be provided by a pharmacist.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However, to utilize pharmacy staff skill mix and reduce the consultation time for pharmacists, suitably trained and competent pharmacy staff can provide blood pressure and BMI measurement where clinically required in advance of the consultation.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wider use of skill mix is hopeful a welcome build to the service, and it takes advantage of the change in VAT regulation that occurred in May 2023.</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Where clinically appropriate and if the pharmacist and individual requesting the service agree, then the service can be carried out remotely.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this circumstance, the consultation should be carried out from the pharmacy via telephone, or another live audio link or a live video link in circumstances where the conversation cannot be overheard, except by someone whom the individual wants to hear the conversation. </a:t>
            </a:r>
          </a:p>
          <a:p>
            <a:endParaRPr lang="en-US" dirty="0"/>
          </a:p>
        </p:txBody>
      </p:sp>
      <p:sp>
        <p:nvSpPr>
          <p:cNvPr id="4" name="Slide Number Placeholder 3"/>
          <p:cNvSpPr>
            <a:spLocks noGrp="1"/>
          </p:cNvSpPr>
          <p:nvPr>
            <p:ph type="sldNum" sz="quarter" idx="5"/>
          </p:nvPr>
        </p:nvSpPr>
        <p:spPr/>
        <p:txBody>
          <a:bodyPr/>
          <a:lstStyle/>
          <a:p>
            <a:fld id="{11856578-BF11-9F4D-A837-E435DD4B880A}" type="slidenum">
              <a:rPr lang="en-US" smtClean="0"/>
              <a:t>3</a:t>
            </a:fld>
            <a:endParaRPr lang="en-US"/>
          </a:p>
        </p:txBody>
      </p:sp>
    </p:spTree>
    <p:extLst>
      <p:ext uri="{BB962C8B-B14F-4D97-AF65-F5344CB8AC3E}">
        <p14:creationId xmlns:p14="http://schemas.microsoft.com/office/powerpoint/2010/main" val="353547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a:solidFill>
                  <a:srgbClr val="0F6B61"/>
                </a:solidFill>
                <a:effectLst/>
                <a:latin typeface="DM Sans" pitchFamily="2" charset="0"/>
              </a:rPr>
              <a:t>Explain why this is the case to the person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solidFill>
                  <a:srgbClr val="0F6B61"/>
                </a:solidFill>
                <a:latin typeface="DM Sans" pitchFamily="2" charset="0"/>
              </a:rPr>
              <a:t>R</a:t>
            </a:r>
            <a:r>
              <a:rPr lang="en-US" i="0">
                <a:solidFill>
                  <a:srgbClr val="0F6B61"/>
                </a:solidFill>
                <a:effectLst/>
                <a:latin typeface="DM Sans" pitchFamily="2" charset="0"/>
              </a:rPr>
              <a:t>efer them to their general practice or sexual health clinic (or equivalent) </a:t>
            </a:r>
          </a:p>
          <a:p>
            <a:pPr marL="171450" indent="-171450" algn="just">
              <a:buFont typeface="Arial" panose="020B0604020202020204" pitchFamily="34" charset="0"/>
              <a:buChar char="•"/>
            </a:pPr>
            <a:r>
              <a:rPr lang="en-US" i="0">
                <a:solidFill>
                  <a:srgbClr val="0F6B61"/>
                </a:solidFill>
                <a:effectLst/>
                <a:latin typeface="DM Sans" pitchFamily="2" charset="0"/>
              </a:rPr>
              <a:t>Clinical record systems should prompt the recording of:</a:t>
            </a:r>
          </a:p>
          <a:p>
            <a:pPr marL="1257300" lvl="2" indent="-342900">
              <a:lnSpc>
                <a:spcPct val="150000"/>
              </a:lnSpc>
              <a:buClr>
                <a:srgbClr val="FF652C"/>
              </a:buClr>
              <a:buFont typeface="Wingdings" panose="05000000000000000000" pitchFamily="2" charset="2"/>
              <a:buChar char="Ø"/>
            </a:pPr>
            <a:r>
              <a:rPr lang="en-US" i="0">
                <a:solidFill>
                  <a:srgbClr val="0F6B61"/>
                </a:solidFill>
                <a:effectLst/>
                <a:latin typeface="DM Sans" pitchFamily="2" charset="0"/>
              </a:rPr>
              <a:t>A record of the reason for not supplying against a PGD </a:t>
            </a:r>
          </a:p>
          <a:p>
            <a:pPr marL="1257300" lvl="2" indent="-342900">
              <a:lnSpc>
                <a:spcPct val="150000"/>
              </a:lnSpc>
              <a:buClr>
                <a:srgbClr val="FF652C"/>
              </a:buClr>
              <a:buFont typeface="Wingdings" panose="05000000000000000000" pitchFamily="2" charset="2"/>
              <a:buChar char="Ø"/>
            </a:pPr>
            <a:r>
              <a:rPr lang="en-US" i="0">
                <a:solidFill>
                  <a:srgbClr val="0F6B61"/>
                </a:solidFill>
                <a:effectLst/>
                <a:latin typeface="DM Sans" pitchFamily="2" charset="0"/>
              </a:rPr>
              <a:t>A record of the referral to an alternate service provider</a:t>
            </a:r>
            <a:endParaRPr lang="en-US" sz="1600" i="0">
              <a:solidFill>
                <a:srgbClr val="0F6B61"/>
              </a:solidFill>
              <a:effectLst/>
              <a:latin typeface="DM Sans" pitchFamily="2" charset="0"/>
            </a:endParaRPr>
          </a:p>
          <a:p>
            <a:pPr marL="171450" indent="-171450" algn="just">
              <a:buFont typeface="Arial" panose="020B0604020202020204" pitchFamily="34" charset="0"/>
              <a:buChar char="•"/>
            </a:pPr>
            <a:endParaRPr lang="en-US" b="0" i="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9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CB9B6-B1B6-5699-FB86-03669D1F3E7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7921D32-9ECD-2C22-4FA7-E4032BC348E8}"/>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D7627300-8660-BB37-CC33-024E5FDC85F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5FA807-B76F-4596-BBEF-A76790D4F74A}" type="slidenum">
              <a:t>9</a:t>
            </a:fld>
            <a:endParaRPr lang="en-US" sz="1200" b="0" i="0" u="none" strike="noStrike" kern="1200" cap="none" spc="0" baseline="0">
              <a:solidFill>
                <a:srgbClr val="000000"/>
              </a:solidFill>
              <a:uFillTx/>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is an Advanced service and has been expanded from 1st December 2023.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service now involves initiation, review  and provision of repeat supplies of oral contraception.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A4740"/>
                </a:solidFill>
                <a:effectLst/>
                <a:latin typeface="DM Sans" pitchFamily="2" charset="0"/>
              </a:rPr>
              <a:t>The supplies are </a:t>
            </a:r>
            <a:r>
              <a:rPr lang="en-US" b="0" i="0" dirty="0" err="1">
                <a:solidFill>
                  <a:srgbClr val="0A4740"/>
                </a:solidFill>
                <a:effectLst/>
                <a:latin typeface="DM Sans" pitchFamily="2" charset="0"/>
              </a:rPr>
              <a:t>authorised</a:t>
            </a:r>
            <a:r>
              <a:rPr lang="en-US" b="0" i="0" dirty="0">
                <a:solidFill>
                  <a:srgbClr val="0A4740"/>
                </a:solidFill>
                <a:effectLst/>
                <a:latin typeface="DM Sans" pitchFamily="2" charset="0"/>
              </a:rPr>
              <a:t> via two Patient group directions (PGD), with appropriate checks, such as the measurement of the individual’s blood pressure and body mass index being undertaken, where necessary.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Currently the service consultation can only be provided by a pharmacist.</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However, to utilize pharmacy staff skill mix and reduce the consultation time for pharmacists, suitably trained and competent pharmacy staff can provide blood pressure and BMI measurement where clinically required in advance of the consultation.</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This wider use of skill mix is hopeful a welcome build to the service, and it takes advantage of the change in VAT regulation that occurred in May 2023.</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Where clinically appropriate and if the pharmacist and individual requesting the service agree, then the service can be carried out remotely.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this circumstance, the consultation should be carried out from the pharmacy via telephone, or another live audio link or a live video link in circumstances where the conversation cannot be overheard, except by someone whom the individual wants to hear the conversation. </a:t>
            </a:r>
          </a:p>
          <a:p>
            <a:endParaRPr lang="en-US" dirty="0"/>
          </a:p>
        </p:txBody>
      </p:sp>
      <p:sp>
        <p:nvSpPr>
          <p:cNvPr id="4" name="Slide Number Placeholder 3"/>
          <p:cNvSpPr>
            <a:spLocks noGrp="1"/>
          </p:cNvSpPr>
          <p:nvPr>
            <p:ph type="sldNum" sz="quarter" idx="5"/>
          </p:nvPr>
        </p:nvSpPr>
        <p:spPr/>
        <p:txBody>
          <a:bodyPr/>
          <a:lstStyle/>
          <a:p>
            <a:fld id="{11856578-BF11-9F4D-A837-E435DD4B880A}" type="slidenum">
              <a:rPr lang="en-US" smtClean="0"/>
              <a:t>11</a:t>
            </a:fld>
            <a:endParaRPr lang="en-US"/>
          </a:p>
        </p:txBody>
      </p:sp>
    </p:spTree>
    <p:extLst>
      <p:ext uri="{BB962C8B-B14F-4D97-AF65-F5344CB8AC3E}">
        <p14:creationId xmlns:p14="http://schemas.microsoft.com/office/powerpoint/2010/main" val="393226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0A4740"/>
                </a:solidFill>
                <a:effectLst/>
                <a:latin typeface="DM Sans" pitchFamily="2" charset="0"/>
              </a:rPr>
              <a:t>Access </a:t>
            </a:r>
          </a:p>
          <a:p>
            <a:pPr algn="just"/>
            <a:r>
              <a:rPr lang="en-US" b="0" i="0" dirty="0">
                <a:solidFill>
                  <a:srgbClr val="0A4740"/>
                </a:solidFill>
                <a:effectLst/>
                <a:latin typeface="DM Sans" pitchFamily="2" charset="0"/>
              </a:rPr>
              <a:t>Individuals can access the service by a number of routes</a:t>
            </a:r>
          </a:p>
          <a:p>
            <a:pPr marL="342900" indent="-342900" algn="just">
              <a:buClr>
                <a:srgbClr val="FF652C"/>
              </a:buClr>
              <a:buFont typeface="Wingdings" panose="05000000000000000000" pitchFamily="2" charset="2"/>
              <a:buChar char="§"/>
            </a:pPr>
            <a:r>
              <a:rPr lang="en-US" sz="1200" b="0" i="0" dirty="0">
                <a:solidFill>
                  <a:srgbClr val="0F6B61"/>
                </a:solidFill>
                <a:effectLst/>
                <a:latin typeface="DM Sans" pitchFamily="2" charset="0"/>
              </a:rPr>
              <a:t>Identified as clinically suitable by the pharmacy team can accept the offer of the service; </a:t>
            </a:r>
          </a:p>
          <a:p>
            <a:pPr marL="342900" indent="-342900" algn="just">
              <a:buClr>
                <a:srgbClr val="FF652C"/>
              </a:buClr>
              <a:buFont typeface="Wingdings" panose="05000000000000000000" pitchFamily="2" charset="2"/>
              <a:buChar char="§"/>
            </a:pPr>
            <a:r>
              <a:rPr lang="en-US" sz="1200" b="0" i="0" dirty="0">
                <a:solidFill>
                  <a:srgbClr val="0F6B61"/>
                </a:solidFill>
                <a:effectLst/>
                <a:latin typeface="DM Sans" pitchFamily="2" charset="0"/>
              </a:rPr>
              <a:t>Self-refer; </a:t>
            </a:r>
          </a:p>
          <a:p>
            <a:pPr marL="342900" indent="-342900" algn="just">
              <a:buClr>
                <a:srgbClr val="FF652C"/>
              </a:buClr>
              <a:buFont typeface="Wingdings" panose="05000000000000000000" pitchFamily="2" charset="2"/>
              <a:buChar char="§"/>
            </a:pPr>
            <a:r>
              <a:rPr lang="en-US" sz="1200" b="0" i="0" dirty="0">
                <a:solidFill>
                  <a:srgbClr val="0F6B61"/>
                </a:solidFill>
                <a:effectLst/>
                <a:latin typeface="DM Sans" pitchFamily="2" charset="0"/>
              </a:rPr>
              <a:t>Referred and this can be by their general practice, a sexual health clinic (or equivalent), or from other NHS service providers, e.g. urgent treatment </a:t>
            </a:r>
            <a:r>
              <a:rPr lang="en-US" sz="1200" b="0" i="0" dirty="0" err="1">
                <a:solidFill>
                  <a:srgbClr val="0F6B61"/>
                </a:solidFill>
                <a:effectLst/>
                <a:latin typeface="DM Sans" pitchFamily="2" charset="0"/>
              </a:rPr>
              <a:t>centres</a:t>
            </a:r>
            <a:r>
              <a:rPr lang="en-US" sz="1200" b="0" i="0" dirty="0">
                <a:solidFill>
                  <a:srgbClr val="0F6B61"/>
                </a:solidFill>
                <a:effectLst/>
                <a:latin typeface="DM Sans" pitchFamily="2" charset="0"/>
              </a:rPr>
              <a:t> or NHS 111. </a:t>
            </a:r>
          </a:p>
          <a:p>
            <a:pPr algn="just"/>
            <a:endParaRPr lang="en-US" b="0" i="0" dirty="0">
              <a:solidFill>
                <a:srgbClr val="0A4740"/>
              </a:solidFill>
              <a:effectLst/>
              <a:latin typeface="DM Sans" pitchFamily="2" charset="0"/>
            </a:endParaRPr>
          </a:p>
          <a:p>
            <a:pPr algn="just"/>
            <a:r>
              <a:rPr lang="en-US" b="1" i="0" dirty="0">
                <a:solidFill>
                  <a:srgbClr val="0A4740"/>
                </a:solidFill>
                <a:effectLst/>
                <a:latin typeface="DM Sans" pitchFamily="2" charset="0"/>
              </a:rPr>
              <a:t>Note:</a:t>
            </a:r>
            <a:r>
              <a:rPr lang="en-US" b="0" i="0" dirty="0">
                <a:solidFill>
                  <a:srgbClr val="0A4740"/>
                </a:solidFill>
                <a:effectLst/>
                <a:latin typeface="DM Sans" pitchFamily="2" charset="0"/>
              </a:rPr>
              <a:t> for the purposes of this service, a referral includes active signposting to attend the pharmacy to receive the service. </a:t>
            </a:r>
          </a:p>
          <a:p>
            <a:pPr marL="171450" indent="-171450">
              <a:buFont typeface="Arial" panose="020B0604020202020204" pitchFamily="34" charset="0"/>
              <a:buChar char="•"/>
            </a:pP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229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solidFill>
                  <a:srgbClr val="0A4740"/>
                </a:solidFill>
                <a:effectLst/>
                <a:latin typeface="DM Sans" pitchFamily="2" charset="0"/>
              </a:rPr>
              <a:t>To be eligible for the service, a person must: </a:t>
            </a:r>
          </a:p>
          <a:p>
            <a:pPr marL="171450" indent="-171450" algn="just">
              <a:buFont typeface="Arial" panose="020B0604020202020204" pitchFamily="34" charset="0"/>
              <a:buChar char="•"/>
            </a:pPr>
            <a:r>
              <a:rPr lang="en-US" b="0" i="0" dirty="0">
                <a:solidFill>
                  <a:srgbClr val="0A4740"/>
                </a:solidFill>
                <a:effectLst/>
                <a:latin typeface="DM Sans" pitchFamily="2" charset="0"/>
              </a:rPr>
              <a:t>An individual seeking to be initiated on an OC, or seeking to obtain a further supply of their ongoing OC.</a:t>
            </a:r>
          </a:p>
          <a:p>
            <a:pPr marL="171450" indent="-171450" algn="just">
              <a:buFont typeface="Arial" panose="020B0604020202020204" pitchFamily="34" charset="0"/>
              <a:buChar char="•"/>
            </a:pPr>
            <a:r>
              <a:rPr lang="en-US" b="0" i="0" dirty="0">
                <a:solidFill>
                  <a:srgbClr val="0A4740"/>
                </a:solidFill>
                <a:effectLst/>
                <a:latin typeface="DM Sans" pitchFamily="2" charset="0"/>
              </a:rPr>
              <a:t>Eligible products are listed in the PGD and will either be a</a:t>
            </a:r>
          </a:p>
          <a:p>
            <a:pPr marL="628650" lvl="1" indent="-171450" algn="just">
              <a:buFont typeface="Arial" panose="020B0604020202020204" pitchFamily="34" charset="0"/>
              <a:buChar char="•"/>
            </a:pPr>
            <a:r>
              <a:rPr lang="en-US" b="0" i="0" dirty="0">
                <a:solidFill>
                  <a:srgbClr val="0A4740"/>
                </a:solidFill>
                <a:effectLst/>
                <a:latin typeface="DM Sans" pitchFamily="2" charset="0"/>
              </a:rPr>
              <a:t>Combined oral contraceptive (COC) – age from menarche up to and including 49 years of age; or</a:t>
            </a:r>
          </a:p>
          <a:p>
            <a:pPr marL="628650" lvl="1" indent="-171450" algn="just">
              <a:buFont typeface="Arial" panose="020B0604020202020204" pitchFamily="34" charset="0"/>
              <a:buChar char="•"/>
            </a:pPr>
            <a:r>
              <a:rPr lang="en-US" b="0" i="0" dirty="0">
                <a:solidFill>
                  <a:srgbClr val="0A4740"/>
                </a:solidFill>
                <a:effectLst/>
                <a:latin typeface="DM Sans" pitchFamily="2" charset="0"/>
              </a:rPr>
              <a:t>Progestogen only pill (POP) – age from menarche up to and including 54 years. </a:t>
            </a:r>
          </a:p>
          <a:p>
            <a:pPr marL="0" indent="0">
              <a:buFont typeface="Arial" panose="020B0604020202020204" pitchFamily="34" charset="0"/>
              <a:buNone/>
            </a:pP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fld id="{11856578-BF11-9F4D-A837-E435DD4B880A}" type="slidenum">
              <a:rPr lang="en-US" smtClean="0"/>
              <a:t>21</a:t>
            </a:fld>
            <a:endParaRPr lang="en-US"/>
          </a:p>
        </p:txBody>
      </p:sp>
    </p:spTree>
    <p:extLst>
      <p:ext uri="{BB962C8B-B14F-4D97-AF65-F5344CB8AC3E}">
        <p14:creationId xmlns:p14="http://schemas.microsoft.com/office/powerpoint/2010/main" val="60521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i="0" dirty="0">
                <a:solidFill>
                  <a:srgbClr val="0A4740"/>
                </a:solidFill>
                <a:effectLst/>
                <a:latin typeface="DM Sans" pitchFamily="2" charset="0"/>
              </a:rPr>
              <a:t>Exclusion criteria </a:t>
            </a:r>
          </a:p>
          <a:p>
            <a:pPr algn="just"/>
            <a:r>
              <a:rPr lang="en-US" b="0" i="0" dirty="0">
                <a:solidFill>
                  <a:srgbClr val="0A4740"/>
                </a:solidFill>
                <a:effectLst/>
                <a:latin typeface="DM Sans" pitchFamily="2" charset="0"/>
              </a:rPr>
              <a:t>A person will not be eligible for this service if: </a:t>
            </a:r>
          </a:p>
          <a:p>
            <a:pPr marL="171450" indent="-171450" algn="just">
              <a:buFont typeface="Arial" panose="020B0604020202020204" pitchFamily="34" charset="0"/>
              <a:buChar char="•"/>
            </a:pPr>
            <a:r>
              <a:rPr lang="en-US" b="0" i="0" dirty="0">
                <a:solidFill>
                  <a:srgbClr val="0A4740"/>
                </a:solidFill>
                <a:effectLst/>
                <a:latin typeface="DM Sans" pitchFamily="2" charset="0"/>
              </a:rPr>
              <a:t>The individual is considered clinically unsuitable, or is excluded for supply of OC according to the PGD protocols, including, but not limited to: </a:t>
            </a:r>
          </a:p>
          <a:p>
            <a:pPr marL="628650" lvl="1" indent="-171450" algn="just">
              <a:buFont typeface="Arial" panose="020B0604020202020204" pitchFamily="34" charset="0"/>
              <a:buChar char="•"/>
            </a:pPr>
            <a:r>
              <a:rPr lang="en-US" b="0" i="0" dirty="0">
                <a:solidFill>
                  <a:srgbClr val="0A4740"/>
                </a:solidFill>
                <a:effectLst/>
                <a:latin typeface="DM Sans" pitchFamily="2" charset="0"/>
              </a:rPr>
              <a:t>Individuals under 16 years of age and assessed as not competent using </a:t>
            </a:r>
            <a:r>
              <a:rPr lang="en-US" b="1" i="0" u="sng" dirty="0">
                <a:solidFill>
                  <a:srgbClr val="C600B5"/>
                </a:solidFill>
                <a:effectLst/>
                <a:latin typeface="DM Sans" pitchFamily="2" charset="0"/>
                <a:hlinkClick r:id="rId3"/>
              </a:rPr>
              <a:t>Fraser Guidelines</a:t>
            </a:r>
            <a:r>
              <a:rPr lang="en-US" b="0" i="0" dirty="0">
                <a:solidFill>
                  <a:srgbClr val="0A4740"/>
                </a:solidFill>
                <a:effectLst/>
                <a:latin typeface="DM Sans" pitchFamily="2" charset="0"/>
              </a:rPr>
              <a:t>; and </a:t>
            </a:r>
          </a:p>
          <a:p>
            <a:pPr marL="628650" lvl="1" indent="-171450" algn="just">
              <a:buFont typeface="Arial" panose="020B0604020202020204" pitchFamily="34" charset="0"/>
              <a:buChar char="•"/>
            </a:pPr>
            <a:r>
              <a:rPr lang="en-US" b="0" i="0" dirty="0">
                <a:solidFill>
                  <a:srgbClr val="0A4740"/>
                </a:solidFill>
                <a:effectLst/>
                <a:latin typeface="DM Sans" pitchFamily="2" charset="0"/>
              </a:rPr>
              <a:t>Individuals 16 years of age and over and assessed as lacking capacity to consent. </a:t>
            </a:r>
          </a:p>
          <a:p>
            <a:pPr marL="457200" lvl="1" indent="0" algn="just">
              <a:buFont typeface="Arial" panose="020B0604020202020204" pitchFamily="34" charset="0"/>
              <a:buNone/>
            </a:pPr>
            <a:endParaRPr lang="en-US" b="0" i="0" dirty="0">
              <a:solidFill>
                <a:srgbClr val="0A4740"/>
              </a:solidFill>
              <a:effectLst/>
              <a:latin typeface="DM Sans" pitchFamily="2" charset="0"/>
            </a:endParaRPr>
          </a:p>
          <a:p>
            <a:pPr marL="171450" indent="-171450" algn="just">
              <a:buFont typeface="Arial" panose="020B0604020202020204" pitchFamily="34" charset="0"/>
              <a:buChar char="•"/>
            </a:pPr>
            <a:r>
              <a:rPr lang="en-US" b="0" i="0" dirty="0">
                <a:solidFill>
                  <a:srgbClr val="0A4740"/>
                </a:solidFill>
                <a:effectLst/>
                <a:latin typeface="DM Sans" pitchFamily="2" charset="0"/>
              </a:rPr>
              <a:t>Additional inclusion and exclusion criteria are listed in the PGDs and as such, pharmacy owners should refer to both the </a:t>
            </a:r>
            <a:r>
              <a:rPr lang="en-US" b="1" i="0" u="sng" dirty="0">
                <a:solidFill>
                  <a:srgbClr val="C600B5"/>
                </a:solidFill>
                <a:effectLst/>
                <a:latin typeface="DM Sans" pitchFamily="2" charset="0"/>
                <a:hlinkClick r:id="rId4"/>
              </a:rPr>
              <a:t>service specification</a:t>
            </a:r>
            <a:r>
              <a:rPr lang="en-US" b="0" i="0" dirty="0">
                <a:solidFill>
                  <a:srgbClr val="0A4740"/>
                </a:solidFill>
                <a:effectLst/>
                <a:latin typeface="DM Sans" pitchFamily="2" charset="0"/>
              </a:rPr>
              <a:t> and the </a:t>
            </a:r>
            <a:r>
              <a:rPr lang="en-US" b="1" i="0" u="sng" dirty="0">
                <a:solidFill>
                  <a:srgbClr val="C600B5"/>
                </a:solidFill>
                <a:effectLst/>
                <a:latin typeface="DM Sans" pitchFamily="2" charset="0"/>
                <a:hlinkClick r:id="rId4"/>
              </a:rPr>
              <a:t>PGDs</a:t>
            </a:r>
            <a:r>
              <a:rPr lang="en-US" b="0" i="0" dirty="0">
                <a:solidFill>
                  <a:srgbClr val="0A4740"/>
                </a:solidFill>
                <a:effectLst/>
                <a:latin typeface="DM Sans" pitchFamily="2" charset="0"/>
              </a:rPr>
              <a:t> to confirm the full inclusion and exclusion criteria for the service.</a:t>
            </a:r>
          </a:p>
          <a:p>
            <a:pPr marL="171450" indent="-171450" algn="just">
              <a:buFont typeface="Arial" panose="020B0604020202020204" pitchFamily="34" charset="0"/>
              <a:buChar char="•"/>
            </a:pPr>
            <a:r>
              <a:rPr lang="en-US" b="0" i="0" dirty="0">
                <a:solidFill>
                  <a:srgbClr val="0A4740"/>
                </a:solidFill>
                <a:effectLst/>
                <a:latin typeface="DM Sans" pitchFamily="2" charset="0"/>
              </a:rPr>
              <a:t>Where people are not eligible for the service, pharmacy team members can signpost them to other appropriate local services. </a:t>
            </a:r>
          </a:p>
          <a:p>
            <a:pPr marL="171450" indent="-171450">
              <a:buFont typeface="Arial" panose="020B0604020202020204" pitchFamily="34" charset="0"/>
              <a:buChar char="•"/>
            </a:pPr>
            <a:endParaRPr lang="en-US" b="0" i="0" dirty="0">
              <a:solidFill>
                <a:srgbClr val="0A4740"/>
              </a:solidFill>
              <a:effectLst/>
              <a:latin typeface="DM Sans" pitchFamily="2" charset="0"/>
            </a:endParaRPr>
          </a:p>
        </p:txBody>
      </p:sp>
      <p:sp>
        <p:nvSpPr>
          <p:cNvPr id="4" name="Slide Number Placeholder 3"/>
          <p:cNvSpPr>
            <a:spLocks noGrp="1"/>
          </p:cNvSpPr>
          <p:nvPr>
            <p:ph type="sldNum" sz="quarter" idx="5"/>
          </p:nvPr>
        </p:nvSpPr>
        <p:spPr/>
        <p:txBody>
          <a:bodyPr/>
          <a:lstStyle/>
          <a:p>
            <a:fld id="{11856578-BF11-9F4D-A837-E435DD4B880A}" type="slidenum">
              <a:rPr lang="en-US" smtClean="0"/>
              <a:t>22</a:t>
            </a:fld>
            <a:endParaRPr lang="en-US"/>
          </a:p>
        </p:txBody>
      </p:sp>
    </p:spTree>
    <p:extLst>
      <p:ext uri="{BB962C8B-B14F-4D97-AF65-F5344CB8AC3E}">
        <p14:creationId xmlns:p14="http://schemas.microsoft.com/office/powerpoint/2010/main" val="330015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856578-BF11-9F4D-A837-E435DD4B88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761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3.xml"/><Relationship Id="rId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8.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0" y="857"/>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GB"/>
              <a:t>Click to edit Master title style</a:t>
            </a:r>
            <a:endParaRPr lang="en-US" dirty="0"/>
          </a:p>
        </p:txBody>
      </p:sp>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11/26/2025</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
        <p:nvSpPr>
          <p:cNvPr id="5" name="Rectangle 4">
            <a:extLst>
              <a:ext uri="{FF2B5EF4-FFF2-40B4-BE49-F238E27FC236}">
                <a16:creationId xmlns:a16="http://schemas.microsoft.com/office/drawing/2014/main" id="{084282D5-6348-F8C9-E6D0-5A8CE575E63B}"/>
              </a:ext>
            </a:extLst>
          </p:cNvPr>
          <p:cNvSpPr/>
          <p:nvPr userDrawn="1"/>
        </p:nvSpPr>
        <p:spPr>
          <a:xfrm>
            <a:off x="0" y="6050604"/>
            <a:ext cx="2402732" cy="80739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38982484-7238-727C-5FF7-3DE6D05DF4B4}"/>
              </a:ext>
            </a:extLst>
          </p:cNvPr>
          <p:cNvPicPr>
            <a:picLocks noChangeAspect="1"/>
          </p:cNvPicPr>
          <p:nvPr userDrawn="1"/>
        </p:nvPicPr>
        <p:blipFill>
          <a:blip r:embed="rId2"/>
          <a:stretch>
            <a:fillRect/>
          </a:stretch>
        </p:blipFill>
        <p:spPr>
          <a:xfrm>
            <a:off x="1546860" y="6141540"/>
            <a:ext cx="2006433" cy="667138"/>
          </a:xfrm>
          <a:prstGeom prst="rect">
            <a:avLst/>
          </a:prstGeom>
        </p:spPr>
      </p:pic>
      <p:pic>
        <p:nvPicPr>
          <p:cNvPr id="7" name="Picture 6">
            <a:extLst>
              <a:ext uri="{FF2B5EF4-FFF2-40B4-BE49-F238E27FC236}">
                <a16:creationId xmlns:a16="http://schemas.microsoft.com/office/drawing/2014/main" id="{55300B88-F419-52A2-12FF-0B4B854FD8E9}"/>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553293" y="6141540"/>
            <a:ext cx="2101222" cy="667138"/>
          </a:xfrm>
          <a:prstGeom prst="rect">
            <a:avLst/>
          </a:prstGeom>
        </p:spPr>
      </p:pic>
      <p:pic>
        <p:nvPicPr>
          <p:cNvPr id="8" name="Picture 7">
            <a:extLst>
              <a:ext uri="{FF2B5EF4-FFF2-40B4-BE49-F238E27FC236}">
                <a16:creationId xmlns:a16="http://schemas.microsoft.com/office/drawing/2014/main" id="{6147351F-A93E-A113-E979-16FE6CBA2D2F}"/>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5654515" y="6141540"/>
            <a:ext cx="2205418" cy="667138"/>
          </a:xfrm>
          <a:prstGeom prst="rect">
            <a:avLst/>
          </a:prstGeom>
        </p:spPr>
      </p:pic>
      <p:pic>
        <p:nvPicPr>
          <p:cNvPr id="9" name="Picture 2" descr="PSNC">
            <a:extLst>
              <a:ext uri="{FF2B5EF4-FFF2-40B4-BE49-F238E27FC236}">
                <a16:creationId xmlns:a16="http://schemas.microsoft.com/office/drawing/2014/main" id="{06416FB7-1611-03D6-F154-B65D9B9A1FC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5530" y="6141540"/>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8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Women’s Health Content slid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09BA8DA-E7A1-0330-3CE9-1E2FB28871D8}"/>
              </a:ext>
            </a:extLst>
          </p:cNvPr>
          <p:cNvSpPr txBox="1">
            <a:spLocks noGrp="1"/>
          </p:cNvSpPr>
          <p:nvPr>
            <p:ph idx="4294967295"/>
          </p:nvPr>
        </p:nvSpPr>
        <p:spPr>
          <a:xfrm>
            <a:off x="539998" y="539660"/>
            <a:ext cx="11028112" cy="365129"/>
          </a:xfrm>
        </p:spPr>
        <p:txBody>
          <a:bodyPr>
            <a:noAutofit/>
          </a:bodyPr>
          <a:lstStyle>
            <a:lvl1pPr marL="0" indent="0">
              <a:buNone/>
              <a:defRPr sz="2800">
                <a:solidFill>
                  <a:srgbClr val="A4165D"/>
                </a:solidFill>
                <a:latin typeface="Arial" pitchFamily="34"/>
                <a:cs typeface="Arial" pitchFamily="34"/>
              </a:defRPr>
            </a:lvl1pPr>
          </a:lstStyle>
          <a:p>
            <a:pPr lvl="0"/>
            <a:r>
              <a:rPr lang="en-GB"/>
              <a:t>This is a content title</a:t>
            </a:r>
          </a:p>
        </p:txBody>
      </p:sp>
      <p:sp>
        <p:nvSpPr>
          <p:cNvPr id="3" name="Footer Placeholder 4">
            <a:extLst>
              <a:ext uri="{FF2B5EF4-FFF2-40B4-BE49-F238E27FC236}">
                <a16:creationId xmlns:a16="http://schemas.microsoft.com/office/drawing/2014/main" id="{EF8DA888-0489-A84B-C045-BF9EA6A8DD11}"/>
              </a:ext>
            </a:extLst>
          </p:cNvPr>
          <p:cNvSpPr txBox="1">
            <a:spLocks noGrp="1"/>
          </p:cNvSpPr>
          <p:nvPr>
            <p:ph type="ftr" sz="quarter" idx="9"/>
          </p:nvPr>
        </p:nvSpPr>
        <p:spPr/>
        <p:txBody>
          <a:bodyPr/>
          <a:lstStyle>
            <a:lvl1pPr>
              <a:defRPr/>
            </a:lvl1pPr>
          </a:lstStyle>
          <a:p>
            <a:pPr lvl="0"/>
            <a:endParaRPr lang="en-US"/>
          </a:p>
        </p:txBody>
      </p:sp>
      <p:pic>
        <p:nvPicPr>
          <p:cNvPr id="4" name="Picture 6" descr="Text&#10;&#10;Description automatically generated">
            <a:extLst>
              <a:ext uri="{FF2B5EF4-FFF2-40B4-BE49-F238E27FC236}">
                <a16:creationId xmlns:a16="http://schemas.microsoft.com/office/drawing/2014/main" id="{1680113C-9730-D260-91EB-28A51DCD412F}"/>
              </a:ext>
            </a:extLst>
          </p:cNvPr>
          <p:cNvPicPr>
            <a:picLocks noChangeAspect="1"/>
          </p:cNvPicPr>
          <p:nvPr/>
        </p:nvPicPr>
        <p:blipFill>
          <a:blip r:embed="rId2"/>
          <a:stretch>
            <a:fillRect/>
          </a:stretch>
        </p:blipFill>
        <p:spPr>
          <a:xfrm>
            <a:off x="375800" y="5876803"/>
            <a:ext cx="1483476" cy="753227"/>
          </a:xfrm>
          <a:prstGeom prst="rect">
            <a:avLst/>
          </a:prstGeom>
          <a:noFill/>
          <a:ln cap="flat">
            <a:noFill/>
          </a:ln>
        </p:spPr>
      </p:pic>
    </p:spTree>
    <p:extLst>
      <p:ext uri="{BB962C8B-B14F-4D97-AF65-F5344CB8AC3E}">
        <p14:creationId xmlns:p14="http://schemas.microsoft.com/office/powerpoint/2010/main" val="25453600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omen’s Health Subheader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786151F-0009-78EB-59A1-21E267A70C5B}"/>
              </a:ext>
            </a:extLst>
          </p:cNvPr>
          <p:cNvPicPr>
            <a:picLocks noChangeAspect="1"/>
          </p:cNvPicPr>
          <p:nvPr/>
        </p:nvPicPr>
        <p:blipFill>
          <a:blip r:embed="rId2"/>
          <a:srcRect/>
          <a:stretch>
            <a:fillRect/>
          </a:stretch>
        </p:blipFill>
        <p:spPr>
          <a:xfrm>
            <a:off x="7804678" y="-677140"/>
            <a:ext cx="5934071" cy="9257157"/>
          </a:xfrm>
          <a:prstGeom prst="rect">
            <a:avLst/>
          </a:prstGeom>
          <a:noFill/>
          <a:ln cap="flat">
            <a:noFill/>
          </a:ln>
        </p:spPr>
      </p:pic>
      <p:sp>
        <p:nvSpPr>
          <p:cNvPr id="3" name="Title 1">
            <a:extLst>
              <a:ext uri="{FF2B5EF4-FFF2-40B4-BE49-F238E27FC236}">
                <a16:creationId xmlns:a16="http://schemas.microsoft.com/office/drawing/2014/main" id="{0581E3DE-4DD0-0446-6EA2-EBC94816229D}"/>
              </a:ext>
            </a:extLst>
          </p:cNvPr>
          <p:cNvSpPr txBox="1">
            <a:spLocks noGrp="1"/>
          </p:cNvSpPr>
          <p:nvPr>
            <p:ph type="title"/>
          </p:nvPr>
        </p:nvSpPr>
        <p:spPr>
          <a:xfrm>
            <a:off x="538362" y="2668374"/>
            <a:ext cx="10515600" cy="414780"/>
          </a:xfrm>
        </p:spPr>
        <p:txBody>
          <a:bodyPr/>
          <a:lstStyle>
            <a:lvl1pPr>
              <a:defRPr sz="4500" b="1">
                <a:solidFill>
                  <a:srgbClr val="A4165D"/>
                </a:solidFill>
                <a:latin typeface="Arial" pitchFamily="34"/>
                <a:cs typeface="Arial" pitchFamily="34"/>
              </a:defRPr>
            </a:lvl1pPr>
          </a:lstStyle>
          <a:p>
            <a:pPr lvl="0"/>
            <a:r>
              <a:rPr lang="en-GB"/>
              <a:t>Title</a:t>
            </a:r>
            <a:endParaRPr lang="en-US"/>
          </a:p>
        </p:txBody>
      </p:sp>
      <p:sp>
        <p:nvSpPr>
          <p:cNvPr id="4" name="Content Placeholder 2">
            <a:extLst>
              <a:ext uri="{FF2B5EF4-FFF2-40B4-BE49-F238E27FC236}">
                <a16:creationId xmlns:a16="http://schemas.microsoft.com/office/drawing/2014/main" id="{3808853B-2BCE-3392-77CD-DBE17F6CBBFF}"/>
              </a:ext>
            </a:extLst>
          </p:cNvPr>
          <p:cNvSpPr txBox="1">
            <a:spLocks noGrp="1"/>
          </p:cNvSpPr>
          <p:nvPr>
            <p:ph idx="4294967295"/>
          </p:nvPr>
        </p:nvSpPr>
        <p:spPr>
          <a:xfrm>
            <a:off x="538362" y="3262542"/>
            <a:ext cx="10515600" cy="365129"/>
          </a:xfrm>
        </p:spPr>
        <p:txBody>
          <a:bodyPr>
            <a:noAutofit/>
          </a:bodyPr>
          <a:lstStyle>
            <a:lvl1pPr marL="0" indent="0">
              <a:buNone/>
              <a:defRPr sz="2800">
                <a:solidFill>
                  <a:srgbClr val="1D1D1A"/>
                </a:solidFill>
                <a:latin typeface="Arial" pitchFamily="34"/>
                <a:cs typeface="Arial" pitchFamily="34"/>
              </a:defRPr>
            </a:lvl1pPr>
          </a:lstStyle>
          <a:p>
            <a:pPr lvl="0"/>
            <a:r>
              <a:rPr lang="en-GB"/>
              <a:t>This is a sub header</a:t>
            </a:r>
          </a:p>
        </p:txBody>
      </p:sp>
      <p:sp>
        <p:nvSpPr>
          <p:cNvPr id="5" name="Footer Placeholder 4">
            <a:extLst>
              <a:ext uri="{FF2B5EF4-FFF2-40B4-BE49-F238E27FC236}">
                <a16:creationId xmlns:a16="http://schemas.microsoft.com/office/drawing/2014/main" id="{BA7B8B13-4F5E-EBD6-9FEB-08175A5164E5}"/>
              </a:ext>
            </a:extLst>
          </p:cNvPr>
          <p:cNvSpPr txBox="1">
            <a:spLocks noGrp="1"/>
          </p:cNvSpPr>
          <p:nvPr>
            <p:ph type="ftr" sz="quarter" idx="9"/>
          </p:nvPr>
        </p:nvSpPr>
        <p:spPr/>
        <p:txBody>
          <a:bodyPr/>
          <a:lstStyle>
            <a:lvl1pPr>
              <a:defRPr/>
            </a:lvl1pPr>
          </a:lstStyle>
          <a:p>
            <a:pPr lvl="0"/>
            <a:endParaRPr lang="en-US"/>
          </a:p>
        </p:txBody>
      </p:sp>
      <p:pic>
        <p:nvPicPr>
          <p:cNvPr id="6" name="Picture 6" descr="Text&#10;&#10;Description automatically generated">
            <a:extLst>
              <a:ext uri="{FF2B5EF4-FFF2-40B4-BE49-F238E27FC236}">
                <a16:creationId xmlns:a16="http://schemas.microsoft.com/office/drawing/2014/main" id="{CF23F69A-E338-C8CC-4267-D3CA15348290}"/>
              </a:ext>
            </a:extLst>
          </p:cNvPr>
          <p:cNvPicPr>
            <a:picLocks noChangeAspect="1"/>
          </p:cNvPicPr>
          <p:nvPr/>
        </p:nvPicPr>
        <p:blipFill>
          <a:blip r:embed="rId3"/>
          <a:stretch>
            <a:fillRect/>
          </a:stretch>
        </p:blipFill>
        <p:spPr>
          <a:xfrm>
            <a:off x="375800" y="5876803"/>
            <a:ext cx="1483476" cy="753227"/>
          </a:xfrm>
          <a:prstGeom prst="rect">
            <a:avLst/>
          </a:prstGeom>
          <a:noFill/>
          <a:ln cap="flat">
            <a:noFill/>
          </a:ln>
        </p:spPr>
      </p:pic>
    </p:spTree>
    <p:extLst>
      <p:ext uri="{BB962C8B-B14F-4D97-AF65-F5344CB8AC3E}">
        <p14:creationId xmlns:p14="http://schemas.microsoft.com/office/powerpoint/2010/main" val="112084221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5400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6831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708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8938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0166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624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131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8696" y="0"/>
            <a:ext cx="12329391"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GB"/>
              <a:t>Click to edit Master title style</a:t>
            </a:r>
            <a:endParaRPr lang="en-US" dirty="0"/>
          </a:p>
        </p:txBody>
      </p:sp>
      <p:pic>
        <p:nvPicPr>
          <p:cNvPr id="5" name="Picture 4">
            <a:extLst>
              <a:ext uri="{FF2B5EF4-FFF2-40B4-BE49-F238E27FC236}">
                <a16:creationId xmlns:a16="http://schemas.microsoft.com/office/drawing/2014/main" id="{BD61B379-713B-6012-9109-375791B83F28}"/>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7" name="Picture 6">
            <a:extLst>
              <a:ext uri="{FF2B5EF4-FFF2-40B4-BE49-F238E27FC236}">
                <a16:creationId xmlns:a16="http://schemas.microsoft.com/office/drawing/2014/main" id="{50EAF5DE-D9EC-4E77-0122-7D714AE335E7}"/>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9" name="Picture 8">
            <a:extLst>
              <a:ext uri="{FF2B5EF4-FFF2-40B4-BE49-F238E27FC236}">
                <a16:creationId xmlns:a16="http://schemas.microsoft.com/office/drawing/2014/main" id="{A9B89093-8E09-8C5D-3340-3B6B74B3B618}"/>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10" name="Picture 2" descr="PSNC">
            <a:extLst>
              <a:ext uri="{FF2B5EF4-FFF2-40B4-BE49-F238E27FC236}">
                <a16:creationId xmlns:a16="http://schemas.microsoft.com/office/drawing/2014/main" id="{BED24E97-8D9C-8897-9A73-E1488B5354F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29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4350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8210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9678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1549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in Tru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5200" y="1387200"/>
            <a:ext cx="5505451" cy="2121600"/>
          </a:xfrm>
        </p:spPr>
        <p:txBody>
          <a:bodyPr anchor="t" anchorCtr="0"/>
          <a:lstStyle>
            <a:lvl1pPr algn="l">
              <a:defRPr sz="4800">
                <a:solidFill>
                  <a:schemeClr val="bg1"/>
                </a:solidFill>
              </a:defRPr>
            </a:lvl1pPr>
          </a:lstStyle>
          <a:p>
            <a:r>
              <a:rPr lang="en-GB" noProof="0"/>
              <a:t>Click to edit Master title style</a:t>
            </a:r>
            <a:endParaRPr lang="en-US" noProof="0"/>
          </a:p>
        </p:txBody>
      </p:sp>
      <p:sp>
        <p:nvSpPr>
          <p:cNvPr id="3" name="Subtitle 2"/>
          <p:cNvSpPr>
            <a:spLocks noGrp="1"/>
          </p:cNvSpPr>
          <p:nvPr>
            <p:ph type="subTitle" idx="1" hasCustomPrompt="1"/>
          </p:nvPr>
        </p:nvSpPr>
        <p:spPr>
          <a:xfrm>
            <a:off x="835200" y="3600451"/>
            <a:ext cx="5505451" cy="1657348"/>
          </a:xfrm>
        </p:spPr>
        <p:txBody>
          <a:bodyPr anchor="t" anchorCtr="0"/>
          <a:lstStyle>
            <a:lvl1pPr marL="0" indent="0" algn="l">
              <a:buNone/>
              <a:defRPr sz="1600" b="1">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        </a:t>
            </a:r>
          </a:p>
        </p:txBody>
      </p:sp>
      <p:pic>
        <p:nvPicPr>
          <p:cNvPr id="14" name="Graphic 13">
            <a:extLst>
              <a:ext uri="{FF2B5EF4-FFF2-40B4-BE49-F238E27FC236}">
                <a16:creationId xmlns:a16="http://schemas.microsoft.com/office/drawing/2014/main" id="{CB25D1A9-5D82-9E4A-3323-DC43367C2BF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38958" y="403167"/>
            <a:ext cx="1521127" cy="216000"/>
          </a:xfrm>
          <a:prstGeom prst="rect">
            <a:avLst/>
          </a:prstGeom>
        </p:spPr>
      </p:pic>
    </p:spTree>
    <p:extLst>
      <p:ext uri="{BB962C8B-B14F-4D97-AF65-F5344CB8AC3E}">
        <p14:creationId xmlns:p14="http://schemas.microsoft.com/office/powerpoint/2010/main" val="1899196027"/>
      </p:ext>
    </p:extLst>
  </p:cSld>
  <p:clrMapOvr>
    <a:masterClrMapping/>
  </p:clrMapOvr>
  <p:extLst>
    <p:ext uri="{DCECCB84-F9BA-43D5-87BE-67443E8EF086}">
      <p15:sldGuideLst xmlns:p15="http://schemas.microsoft.com/office/powerpoint/2012/main">
        <p15:guide id="8" orient="horz" pos="55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with dark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0" y="0"/>
            <a:ext cx="12192000" cy="6858000"/>
          </a:xfrm>
        </p:spPr>
        <p:txBody>
          <a:bodyPr anchor="ctr" anchorCtr="1"/>
          <a:lstStyle>
            <a:lvl1pPr algn="ctr">
              <a:defRPr/>
            </a:lvl1pPr>
          </a:lstStyle>
          <a:p>
            <a:r>
              <a:rPr lang="en-GB"/>
              <a:t>Click icon to add picture</a:t>
            </a:r>
            <a:endParaRPr lang="en-US"/>
          </a:p>
        </p:txBody>
      </p:sp>
      <p:sp>
        <p:nvSpPr>
          <p:cNvPr id="2" name="Title 1"/>
          <p:cNvSpPr>
            <a:spLocks noGrp="1"/>
          </p:cNvSpPr>
          <p:nvPr>
            <p:ph type="ctrTitle"/>
          </p:nvPr>
        </p:nvSpPr>
        <p:spPr>
          <a:xfrm>
            <a:off x="836084" y="2207685"/>
            <a:ext cx="5505451" cy="2076449"/>
          </a:xfrm>
        </p:spPr>
        <p:txBody>
          <a:bodyPr anchor="t" anchorCtr="0"/>
          <a:lstStyle>
            <a:lvl1pPr algn="l">
              <a:defRPr sz="4800">
                <a:solidFill>
                  <a:schemeClr val="bg1"/>
                </a:solidFill>
              </a:defRPr>
            </a:lvl1pPr>
          </a:lstStyle>
          <a:p>
            <a:r>
              <a:rPr lang="en-GB" noProof="0"/>
              <a:t>Click to edit Master title style</a:t>
            </a:r>
            <a:endParaRPr lang="en-US" noProof="0"/>
          </a:p>
        </p:txBody>
      </p:sp>
      <p:sp>
        <p:nvSpPr>
          <p:cNvPr id="3" name="Subtitle 2"/>
          <p:cNvSpPr>
            <a:spLocks noGrp="1"/>
          </p:cNvSpPr>
          <p:nvPr>
            <p:ph type="subTitle" idx="1" hasCustomPrompt="1"/>
          </p:nvPr>
        </p:nvSpPr>
        <p:spPr>
          <a:xfrm>
            <a:off x="835200" y="4284134"/>
            <a:ext cx="5505451" cy="1636183"/>
          </a:xfrm>
        </p:spPr>
        <p:txBody>
          <a:bodyPr anchor="t" anchorCtr="0"/>
          <a:lstStyle>
            <a:lvl1pPr marL="0" indent="0" algn="l">
              <a:buNone/>
              <a:defRPr sz="1600" b="1">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        </a:t>
            </a:r>
          </a:p>
        </p:txBody>
      </p:sp>
    </p:spTree>
    <p:extLst>
      <p:ext uri="{BB962C8B-B14F-4D97-AF65-F5344CB8AC3E}">
        <p14:creationId xmlns:p14="http://schemas.microsoft.com/office/powerpoint/2010/main" val="221556955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picture Core Magenta">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B5185DC-75AA-89C5-12FA-7663D1244071}"/>
              </a:ext>
            </a:extLst>
          </p:cNvPr>
          <p:cNvSpPr>
            <a:spLocks noGrp="1"/>
          </p:cNvSpPr>
          <p:nvPr>
            <p:ph type="pic" sz="quarter" idx="10"/>
          </p:nvPr>
        </p:nvSpPr>
        <p:spPr>
          <a:xfrm>
            <a:off x="0" y="0"/>
            <a:ext cx="12192000" cy="6858000"/>
          </a:xfrm>
        </p:spPr>
        <p:txBody>
          <a:bodyPr anchor="ctr" anchorCtr="1"/>
          <a:lstStyle>
            <a:lvl1pPr algn="ctr">
              <a:defRPr/>
            </a:lvl1pPr>
          </a:lstStyle>
          <a:p>
            <a:r>
              <a:rPr lang="en-GB"/>
              <a:t>Click icon to add picture</a:t>
            </a:r>
            <a:endParaRPr lang="en-US"/>
          </a:p>
        </p:txBody>
      </p:sp>
      <p:sp>
        <p:nvSpPr>
          <p:cNvPr id="6" name="Text Placeholder 5">
            <a:extLst>
              <a:ext uri="{FF2B5EF4-FFF2-40B4-BE49-F238E27FC236}">
                <a16:creationId xmlns:a16="http://schemas.microsoft.com/office/drawing/2014/main" id="{35FA0A69-F626-71D1-D44C-F45E3406B30E}"/>
              </a:ext>
            </a:extLst>
          </p:cNvPr>
          <p:cNvSpPr>
            <a:spLocks noGrp="1"/>
          </p:cNvSpPr>
          <p:nvPr>
            <p:ph type="body" sz="quarter" idx="11" hasCustomPrompt="1"/>
          </p:nvPr>
        </p:nvSpPr>
        <p:spPr>
          <a:xfrm>
            <a:off x="556800" y="1180800"/>
            <a:ext cx="5760000" cy="4560000"/>
          </a:xfrm>
          <a:gradFill>
            <a:gsLst>
              <a:gs pos="0">
                <a:schemeClr val="accent3"/>
              </a:gs>
              <a:gs pos="45000">
                <a:schemeClr val="accent3">
                  <a:alpha val="0"/>
                </a:schemeClr>
              </a:gs>
            </a:gsLst>
            <a:lin ang="2700000" scaled="0"/>
          </a:gradFill>
        </p:spPr>
        <p:txBody>
          <a:bodyPr/>
          <a:lstStyle>
            <a:lvl1pPr>
              <a:defRPr sz="133"/>
            </a:lvl1pPr>
          </a:lstStyle>
          <a:p>
            <a:pPr lvl="0"/>
            <a:r>
              <a:rPr lang="en-US"/>
              <a:t> </a:t>
            </a:r>
          </a:p>
        </p:txBody>
      </p:sp>
      <p:sp>
        <p:nvSpPr>
          <p:cNvPr id="2" name="Title 1"/>
          <p:cNvSpPr>
            <a:spLocks noGrp="1"/>
          </p:cNvSpPr>
          <p:nvPr>
            <p:ph type="ctrTitle"/>
          </p:nvPr>
        </p:nvSpPr>
        <p:spPr>
          <a:xfrm>
            <a:off x="835200" y="1387200"/>
            <a:ext cx="5505451" cy="2163763"/>
          </a:xfrm>
        </p:spPr>
        <p:txBody>
          <a:bodyPr anchor="t" anchorCtr="0"/>
          <a:lstStyle>
            <a:lvl1pPr algn="l">
              <a:defRPr sz="4800">
                <a:solidFill>
                  <a:schemeClr val="bg1"/>
                </a:solidFill>
              </a:defRPr>
            </a:lvl1pPr>
          </a:lstStyle>
          <a:p>
            <a:r>
              <a:rPr lang="en-GB" noProof="0"/>
              <a:t>Click to edit Master title style</a:t>
            </a:r>
            <a:endParaRPr lang="en-US" noProof="0"/>
          </a:p>
        </p:txBody>
      </p:sp>
      <p:sp>
        <p:nvSpPr>
          <p:cNvPr id="3" name="Subtitle 2"/>
          <p:cNvSpPr>
            <a:spLocks noGrp="1"/>
          </p:cNvSpPr>
          <p:nvPr>
            <p:ph type="subTitle" idx="1" hasCustomPrompt="1"/>
          </p:nvPr>
        </p:nvSpPr>
        <p:spPr>
          <a:xfrm>
            <a:off x="833968" y="3600451"/>
            <a:ext cx="5505451" cy="1657348"/>
          </a:xfrm>
        </p:spPr>
        <p:txBody>
          <a:bodyPr anchor="t" anchorCtr="0"/>
          <a:lstStyle>
            <a:lvl1pPr marL="0" indent="0" algn="l">
              <a:buNone/>
              <a:defRPr sz="1600" b="1">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noProof="0"/>
              <a:t>Click to edit Master subtitle style        </a:t>
            </a:r>
          </a:p>
        </p:txBody>
      </p:sp>
    </p:spTree>
    <p:extLst>
      <p:ext uri="{BB962C8B-B14F-4D97-AF65-F5344CB8AC3E}">
        <p14:creationId xmlns:p14="http://schemas.microsoft.com/office/powerpoint/2010/main" val="2832732788"/>
      </p:ext>
    </p:extLst>
  </p:cSld>
  <p:clrMapOvr>
    <a:masterClrMapping/>
  </p:clrMapOvr>
  <p:extLst>
    <p:ext uri="{DCECCB84-F9BA-43D5-87BE-67443E8EF086}">
      <p15:sldGuideLst xmlns:p15="http://schemas.microsoft.com/office/powerpoint/2012/main">
        <p15:guide id="7" orient="horz" pos="55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with head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pic>
        <p:nvPicPr>
          <p:cNvPr id="6" name="Graphic 5">
            <a:extLst>
              <a:ext uri="{FF2B5EF4-FFF2-40B4-BE49-F238E27FC236}">
                <a16:creationId xmlns:a16="http://schemas.microsoft.com/office/drawing/2014/main" id="{9C0D3F19-98CE-9613-5AE6-620AC9F2A5A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Title Placeholder 1">
            <a:extLst>
              <a:ext uri="{FF2B5EF4-FFF2-40B4-BE49-F238E27FC236}">
                <a16:creationId xmlns:a16="http://schemas.microsoft.com/office/drawing/2014/main" id="{71BB8AE4-5398-B4FE-8931-C8BD51FEEE7A}"/>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416356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textboxes with head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pic>
        <p:nvPicPr>
          <p:cNvPr id="6" name="Graphic 5">
            <a:extLst>
              <a:ext uri="{FF2B5EF4-FFF2-40B4-BE49-F238E27FC236}">
                <a16:creationId xmlns:a16="http://schemas.microsoft.com/office/drawing/2014/main" id="{9C0D3F19-98CE-9613-5AE6-620AC9F2A5A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Title Placeholder 1">
            <a:extLst>
              <a:ext uri="{FF2B5EF4-FFF2-40B4-BE49-F238E27FC236}">
                <a16:creationId xmlns:a16="http://schemas.microsoft.com/office/drawing/2014/main" id="{71BB8AE4-5398-B4FE-8931-C8BD51FEEE7A}"/>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15" name="Content Placeholder 2">
            <a:extLst>
              <a:ext uri="{FF2B5EF4-FFF2-40B4-BE49-F238E27FC236}">
                <a16:creationId xmlns:a16="http://schemas.microsoft.com/office/drawing/2014/main" id="{5231FA3C-3AD4-8F03-2C08-F111AB5F19C6}"/>
              </a:ext>
            </a:extLst>
          </p:cNvPr>
          <p:cNvSpPr>
            <a:spLocks noGrp="1"/>
          </p:cNvSpPr>
          <p:nvPr>
            <p:ph idx="1"/>
          </p:nvPr>
        </p:nvSpPr>
        <p:spPr>
          <a:xfrm>
            <a:off x="864317" y="3015409"/>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Content Placeholder 2">
            <a:extLst>
              <a:ext uri="{FF2B5EF4-FFF2-40B4-BE49-F238E27FC236}">
                <a16:creationId xmlns:a16="http://schemas.microsoft.com/office/drawing/2014/main" id="{25F4651D-606F-9D48-F1E3-E79275786120}"/>
              </a:ext>
            </a:extLst>
          </p:cNvPr>
          <p:cNvSpPr>
            <a:spLocks noGrp="1"/>
          </p:cNvSpPr>
          <p:nvPr>
            <p:ph idx="13"/>
          </p:nvPr>
        </p:nvSpPr>
        <p:spPr>
          <a:xfrm>
            <a:off x="862415" y="4984764"/>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Content Placeholder 2">
            <a:extLst>
              <a:ext uri="{FF2B5EF4-FFF2-40B4-BE49-F238E27FC236}">
                <a16:creationId xmlns:a16="http://schemas.microsoft.com/office/drawing/2014/main" id="{277010E1-23D8-7F19-F49D-8744F9D31E2E}"/>
              </a:ext>
            </a:extLst>
          </p:cNvPr>
          <p:cNvSpPr>
            <a:spLocks noGrp="1"/>
          </p:cNvSpPr>
          <p:nvPr>
            <p:ph idx="14"/>
          </p:nvPr>
        </p:nvSpPr>
        <p:spPr>
          <a:xfrm>
            <a:off x="8406351" y="3008561"/>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ontent Placeholder 2">
            <a:extLst>
              <a:ext uri="{FF2B5EF4-FFF2-40B4-BE49-F238E27FC236}">
                <a16:creationId xmlns:a16="http://schemas.microsoft.com/office/drawing/2014/main" id="{3BF61E57-F9C3-14B5-941E-7BD728865F23}"/>
              </a:ext>
            </a:extLst>
          </p:cNvPr>
          <p:cNvSpPr>
            <a:spLocks noGrp="1"/>
          </p:cNvSpPr>
          <p:nvPr>
            <p:ph idx="15"/>
          </p:nvPr>
        </p:nvSpPr>
        <p:spPr>
          <a:xfrm>
            <a:off x="8400021" y="4984764"/>
            <a:ext cx="3360000" cy="1440000"/>
          </a:xfrm>
        </p:spPr>
        <p:txBody>
          <a:bodyPr vert="horz" lIns="0" tIns="0" rIns="0" bIns="0" rtlCol="0" anchor="t" anchorCtr="0">
            <a:noAutofit/>
          </a:bodyPr>
          <a:lstStyle>
            <a:lvl1pPr>
              <a:defRPr lang="en-US" sz="1200" dirty="0"/>
            </a:lvl1pPr>
            <a:lvl2pPr marL="120657" indent="-120657">
              <a:defRPr lang="en-US" sz="1200" dirty="0"/>
            </a:lvl2pPr>
            <a:lvl3pPr marL="243430" indent="-122773">
              <a:tabLst>
                <a:tab pos="461456" algn="l"/>
                <a:tab pos="694301" algn="l"/>
                <a:tab pos="925030" algn="l"/>
              </a:tabLst>
              <a:defRPr lang="en-US" sz="1200" dirty="0"/>
            </a:lvl3pPr>
            <a:lvl4pPr marL="355618" indent="-112190">
              <a:tabLst>
                <a:tab pos="694301" algn="l"/>
                <a:tab pos="925030" algn="l"/>
              </a:tabLst>
              <a:defRPr lang="en-US" sz="1200" dirty="0"/>
            </a:lvl4pPr>
            <a:lvl5pPr marL="478391" indent="-122773">
              <a:defRPr lang="en-US" sz="1200"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8089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with headline and sub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pic>
        <p:nvPicPr>
          <p:cNvPr id="6" name="Graphic 5">
            <a:extLst>
              <a:ext uri="{FF2B5EF4-FFF2-40B4-BE49-F238E27FC236}">
                <a16:creationId xmlns:a16="http://schemas.microsoft.com/office/drawing/2014/main" id="{9C0D3F19-98CE-9613-5AE6-620AC9F2A5A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ext Placeholder 7">
            <a:extLst>
              <a:ext uri="{FF2B5EF4-FFF2-40B4-BE49-F238E27FC236}">
                <a16:creationId xmlns:a16="http://schemas.microsoft.com/office/drawing/2014/main" id="{35923579-1B1B-E4FB-5BA1-9A011BEE0744}"/>
              </a:ext>
            </a:extLst>
          </p:cNvPr>
          <p:cNvSpPr>
            <a:spLocks noGrp="1"/>
          </p:cNvSpPr>
          <p:nvPr>
            <p:ph type="body" sz="quarter" idx="13"/>
          </p:nvPr>
        </p:nvSpPr>
        <p:spPr>
          <a:xfrm>
            <a:off x="835200" y="1528233"/>
            <a:ext cx="6265333" cy="668867"/>
          </a:xfrm>
        </p:spPr>
        <p:txBody>
          <a:bodyPr/>
          <a:lstStyle>
            <a:lvl1pPr>
              <a:defRPr sz="1467" b="1">
                <a:solidFill>
                  <a:schemeClr val="tx1"/>
                </a:solidFill>
              </a:defRPr>
            </a:lvl1pPr>
          </a:lstStyle>
          <a:p>
            <a:pPr lvl="0"/>
            <a:r>
              <a:rPr lang="en-GB"/>
              <a:t>Click to edit Master text styles</a:t>
            </a:r>
          </a:p>
        </p:txBody>
      </p:sp>
      <p:sp>
        <p:nvSpPr>
          <p:cNvPr id="9" name="Title Placeholder 1">
            <a:extLst>
              <a:ext uri="{FF2B5EF4-FFF2-40B4-BE49-F238E27FC236}">
                <a16:creationId xmlns:a16="http://schemas.microsoft.com/office/drawing/2014/main" id="{B5A7A36A-25B7-067A-D00F-BC82B632F199}"/>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120366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957C2B90-CF84-5FB1-F9B1-DCDF7DE55C6D}"/>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5" name="Picture 4">
            <a:extLst>
              <a:ext uri="{FF2B5EF4-FFF2-40B4-BE49-F238E27FC236}">
                <a16:creationId xmlns:a16="http://schemas.microsoft.com/office/drawing/2014/main" id="{7F4683A5-A53F-45C3-D0C5-83D98C70856E}"/>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5F327A66-6D4F-E0E9-3679-5FB593253CF0}"/>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1907E43D-0F56-1D62-EB7C-5C9B60C9994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3480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ve-columns with headlin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8590D7-8091-3D66-D11F-A65961D0D8FC}"/>
              </a:ext>
            </a:extLst>
          </p:cNvPr>
          <p:cNvSpPr>
            <a:spLocks noGrp="1"/>
          </p:cNvSpPr>
          <p:nvPr>
            <p:ph type="dt" sz="half" idx="10"/>
          </p:nvPr>
        </p:nvSpPr>
        <p:spPr/>
        <p:txBody>
          <a:bodyPr/>
          <a:lstStyle/>
          <a:p>
            <a:fld id="{66029881-6A0F-6B4F-87C5-6CF4FD0536DE}" type="datetime1">
              <a:rPr lang="en-US" smtClean="0"/>
              <a:t>11/26/2025</a:t>
            </a:fld>
            <a:endParaRPr lang="en-US"/>
          </a:p>
        </p:txBody>
      </p:sp>
      <p:sp>
        <p:nvSpPr>
          <p:cNvPr id="4" name="Footer Placeholder 3">
            <a:extLst>
              <a:ext uri="{FF2B5EF4-FFF2-40B4-BE49-F238E27FC236}">
                <a16:creationId xmlns:a16="http://schemas.microsoft.com/office/drawing/2014/main" id="{7BF3C78D-3010-E75F-A1B3-6A863FC0F8D3}"/>
              </a:ext>
            </a:extLst>
          </p:cNvPr>
          <p:cNvSpPr>
            <a:spLocks noGrp="1"/>
          </p:cNvSpPr>
          <p:nvPr>
            <p:ph type="ftr" sz="quarter" idx="11"/>
          </p:nvPr>
        </p:nvSpPr>
        <p:spPr/>
        <p:txBody>
          <a:bodyPr/>
          <a:lstStyle/>
          <a:p>
            <a:r>
              <a:rPr lang="en-US"/>
              <a:t>Confidential</a:t>
            </a:r>
          </a:p>
        </p:txBody>
      </p:sp>
      <p:sp>
        <p:nvSpPr>
          <p:cNvPr id="5" name="Slide Number Placeholder 4">
            <a:extLst>
              <a:ext uri="{FF2B5EF4-FFF2-40B4-BE49-F238E27FC236}">
                <a16:creationId xmlns:a16="http://schemas.microsoft.com/office/drawing/2014/main" id="{694F40EA-9EE7-9CA7-C42D-7E6C23ADC3E7}"/>
              </a:ext>
            </a:extLst>
          </p:cNvPr>
          <p:cNvSpPr>
            <a:spLocks noGrp="1"/>
          </p:cNvSpPr>
          <p:nvPr>
            <p:ph type="sldNum" sz="quarter" idx="12"/>
          </p:nvPr>
        </p:nvSpPr>
        <p:spPr/>
        <p:txBody>
          <a:bodyPr/>
          <a:lstStyle/>
          <a:p>
            <a:fld id="{7402B711-A71A-452E-950A-8AB93037233C}" type="slidenum">
              <a:rPr lang="en-US" smtClean="0"/>
              <a:pPr/>
              <a:t>‹#›</a:t>
            </a:fld>
            <a:endParaRPr lang="en-US"/>
          </a:p>
        </p:txBody>
      </p:sp>
      <p:sp>
        <p:nvSpPr>
          <p:cNvPr id="19" name="Rectangle 18">
            <a:extLst>
              <a:ext uri="{FF2B5EF4-FFF2-40B4-BE49-F238E27FC236}">
                <a16:creationId xmlns:a16="http://schemas.microsoft.com/office/drawing/2014/main" id="{B7314ADD-DC5C-2FD7-B6D3-378AB14069F9}"/>
              </a:ext>
            </a:extLst>
          </p:cNvPr>
          <p:cNvSpPr/>
          <p:nvPr userDrawn="1"/>
        </p:nvSpPr>
        <p:spPr>
          <a:xfrm>
            <a:off x="0" y="1528234"/>
            <a:ext cx="12192000" cy="2072217"/>
          </a:xfrm>
          <a:prstGeom prst="rect">
            <a:avLst/>
          </a:prstGeom>
          <a:solidFill>
            <a:schemeClr val="bg2"/>
          </a:solidFill>
        </p:spPr>
        <p:txBody>
          <a:bodyPr vert="horz" lIns="73152" tIns="73152" rIns="60960" bIns="48768" rtlCol="0" anchor="ctr" anchorCtr="0">
            <a:noAutofit/>
          </a:bodyPr>
          <a:lstStyle/>
          <a:p>
            <a:pPr indent="0" algn="ctr" defTabSz="231660">
              <a:lnSpc>
                <a:spcPct val="100000"/>
              </a:lnSpc>
              <a:spcBef>
                <a:spcPts val="0"/>
              </a:spcBef>
              <a:spcAft>
                <a:spcPts val="800"/>
              </a:spcAft>
              <a:buFont typeface="Arial" panose="020B0604020202020204" pitchFamily="34" charset="0"/>
              <a:buNone/>
              <a:tabLst>
                <a:tab pos="231660" algn="l"/>
                <a:tab pos="463319" algn="l"/>
                <a:tab pos="694979" algn="l"/>
                <a:tab pos="926638" algn="l"/>
              </a:tabLst>
            </a:pPr>
            <a:endParaRPr lang="en-US" sz="1867" err="1">
              <a:solidFill>
                <a:schemeClr val="tx2"/>
              </a:solidFill>
              <a:cs typeface="Arial" panose="020B0604020202020204" pitchFamily="34" charset="0"/>
            </a:endParaRPr>
          </a:p>
        </p:txBody>
      </p:sp>
      <p:sp>
        <p:nvSpPr>
          <p:cNvPr id="20" name="TextBox 19">
            <a:extLst>
              <a:ext uri="{FF2B5EF4-FFF2-40B4-BE49-F238E27FC236}">
                <a16:creationId xmlns:a16="http://schemas.microsoft.com/office/drawing/2014/main" id="{8A789372-E662-6799-EDC7-5642051A3A4D}"/>
              </a:ext>
            </a:extLst>
          </p:cNvPr>
          <p:cNvSpPr txBox="1"/>
          <p:nvPr userDrawn="1"/>
        </p:nvSpPr>
        <p:spPr>
          <a:xfrm>
            <a:off x="-1715008" y="-552704"/>
            <a:ext cx="1219200" cy="1219200"/>
          </a:xfrm>
          <a:prstGeom prst="rect">
            <a:avLst/>
          </a:prstGeom>
        </p:spPr>
        <p:txBody>
          <a:bodyPr vert="horz" wrap="none" lIns="0" tIns="0" rIns="0" bIns="0" rtlCol="0" anchor="t" anchorCtr="0">
            <a:noAutofit/>
          </a:bodyPr>
          <a:lstStyle/>
          <a:p>
            <a:pPr algn="l"/>
            <a:endParaRPr lang="en-US" sz="2400"/>
          </a:p>
        </p:txBody>
      </p:sp>
      <p:sp>
        <p:nvSpPr>
          <p:cNvPr id="22" name="Text Placeholder 21">
            <a:extLst>
              <a:ext uri="{FF2B5EF4-FFF2-40B4-BE49-F238E27FC236}">
                <a16:creationId xmlns:a16="http://schemas.microsoft.com/office/drawing/2014/main" id="{E8588749-A155-1713-53DB-B5E7DE01D1EA}"/>
              </a:ext>
            </a:extLst>
          </p:cNvPr>
          <p:cNvSpPr>
            <a:spLocks noGrp="1"/>
          </p:cNvSpPr>
          <p:nvPr>
            <p:ph type="body" sz="quarter" idx="13"/>
          </p:nvPr>
        </p:nvSpPr>
        <p:spPr>
          <a:xfrm>
            <a:off x="835200" y="2838451"/>
            <a:ext cx="1896000" cy="590549"/>
          </a:xfrm>
        </p:spPr>
        <p:txBody>
          <a:bodyPr vert="horz" lIns="0" tIns="0" rIns="0" bIns="0" rtlCol="0" anchor="t" anchorCtr="0">
            <a:noAutofit/>
          </a:bodyPr>
          <a:lstStyle>
            <a:lvl1pPr>
              <a:defRPr lang="en-US" sz="1467" b="1">
                <a:solidFill>
                  <a:schemeClr val="tx1"/>
                </a:solidFill>
              </a:defRPr>
            </a:lvl1pPr>
            <a:lvl2pPr>
              <a:defRPr sz="1467" b="1">
                <a:solidFill>
                  <a:schemeClr val="tx1"/>
                </a:solidFill>
              </a:defRPr>
            </a:lvl2pPr>
            <a:lvl3pPr>
              <a:defRPr sz="1467" b="1">
                <a:solidFill>
                  <a:schemeClr val="tx1"/>
                </a:solidFill>
              </a:defRPr>
            </a:lvl3pPr>
            <a:lvl4pPr>
              <a:defRPr sz="1467" b="1">
                <a:solidFill>
                  <a:schemeClr val="tx1"/>
                </a:solidFill>
              </a:defRPr>
            </a:lvl4pPr>
          </a:lstStyle>
          <a:p>
            <a:pPr lvl="0"/>
            <a:r>
              <a:rPr lang="en-GB"/>
              <a:t>Click to edit Master text styles</a:t>
            </a:r>
          </a:p>
        </p:txBody>
      </p:sp>
      <p:sp>
        <p:nvSpPr>
          <p:cNvPr id="25" name="Text Placeholder 24">
            <a:extLst>
              <a:ext uri="{FF2B5EF4-FFF2-40B4-BE49-F238E27FC236}">
                <a16:creationId xmlns:a16="http://schemas.microsoft.com/office/drawing/2014/main" id="{95A47DBC-DB4C-7431-92F1-79CDA9A3EB66}"/>
              </a:ext>
            </a:extLst>
          </p:cNvPr>
          <p:cNvSpPr>
            <a:spLocks noGrp="1"/>
          </p:cNvSpPr>
          <p:nvPr>
            <p:ph type="body" sz="quarter" idx="14"/>
          </p:nvPr>
        </p:nvSpPr>
        <p:spPr>
          <a:xfrm>
            <a:off x="3111500" y="2838451"/>
            <a:ext cx="1896533" cy="590547"/>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sp>
        <p:nvSpPr>
          <p:cNvPr id="27" name="Text Placeholder 26">
            <a:extLst>
              <a:ext uri="{FF2B5EF4-FFF2-40B4-BE49-F238E27FC236}">
                <a16:creationId xmlns:a16="http://schemas.microsoft.com/office/drawing/2014/main" id="{4D8EE731-F8E1-08D4-FE6C-385906C91443}"/>
              </a:ext>
            </a:extLst>
          </p:cNvPr>
          <p:cNvSpPr>
            <a:spLocks noGrp="1"/>
          </p:cNvSpPr>
          <p:nvPr>
            <p:ph type="body" sz="quarter" idx="15"/>
          </p:nvPr>
        </p:nvSpPr>
        <p:spPr>
          <a:xfrm>
            <a:off x="5367867" y="2838451"/>
            <a:ext cx="1896000" cy="590548"/>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sp>
        <p:nvSpPr>
          <p:cNvPr id="29" name="Text Placeholder 28">
            <a:extLst>
              <a:ext uri="{FF2B5EF4-FFF2-40B4-BE49-F238E27FC236}">
                <a16:creationId xmlns:a16="http://schemas.microsoft.com/office/drawing/2014/main" id="{D40F7955-5067-3459-69D1-967FCBC0F3BA}"/>
              </a:ext>
            </a:extLst>
          </p:cNvPr>
          <p:cNvSpPr>
            <a:spLocks noGrp="1"/>
          </p:cNvSpPr>
          <p:nvPr>
            <p:ph type="body" sz="quarter" idx="16"/>
          </p:nvPr>
        </p:nvSpPr>
        <p:spPr>
          <a:xfrm>
            <a:off x="7653867" y="2838451"/>
            <a:ext cx="1896000" cy="590549"/>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sp>
        <p:nvSpPr>
          <p:cNvPr id="31" name="Text Placeholder 30">
            <a:extLst>
              <a:ext uri="{FF2B5EF4-FFF2-40B4-BE49-F238E27FC236}">
                <a16:creationId xmlns:a16="http://schemas.microsoft.com/office/drawing/2014/main" id="{716FB518-78F8-D5AC-C10A-AA33413DC54F}"/>
              </a:ext>
            </a:extLst>
          </p:cNvPr>
          <p:cNvSpPr>
            <a:spLocks noGrp="1"/>
          </p:cNvSpPr>
          <p:nvPr>
            <p:ph type="body" sz="quarter" idx="17"/>
          </p:nvPr>
        </p:nvSpPr>
        <p:spPr>
          <a:xfrm>
            <a:off x="9948600" y="2838451"/>
            <a:ext cx="1896000" cy="590549"/>
          </a:xfrm>
        </p:spPr>
        <p:txBody>
          <a:bodyPr vert="horz" lIns="0" tIns="0" rIns="0" bIns="0" rtlCol="0" anchor="t" anchorCtr="0">
            <a:noAutofit/>
          </a:bodyPr>
          <a:lstStyle>
            <a:lvl1pPr>
              <a:defRPr lang="en-US" sz="1467" b="1">
                <a:solidFill>
                  <a:schemeClr val="tx1"/>
                </a:solidFill>
              </a:defRPr>
            </a:lvl1pPr>
          </a:lstStyle>
          <a:p>
            <a:pPr lvl="0"/>
            <a:r>
              <a:rPr lang="en-GB"/>
              <a:t>Click to edit Master text styles</a:t>
            </a:r>
          </a:p>
        </p:txBody>
      </p:sp>
      <p:pic>
        <p:nvPicPr>
          <p:cNvPr id="44" name="Graphic 43">
            <a:extLst>
              <a:ext uri="{FF2B5EF4-FFF2-40B4-BE49-F238E27FC236}">
                <a16:creationId xmlns:a16="http://schemas.microsoft.com/office/drawing/2014/main" id="{0CBFF875-E2AB-0015-FDF6-838307156C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45" name="Title Placeholder 1">
            <a:extLst>
              <a:ext uri="{FF2B5EF4-FFF2-40B4-BE49-F238E27FC236}">
                <a16:creationId xmlns:a16="http://schemas.microsoft.com/office/drawing/2014/main" id="{2AD91C0D-0D4A-4D92-157C-AD94D46DEEC3}"/>
              </a:ext>
            </a:extLst>
          </p:cNvPr>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2" name="Content Placeholder 2">
            <a:extLst>
              <a:ext uri="{FF2B5EF4-FFF2-40B4-BE49-F238E27FC236}">
                <a16:creationId xmlns:a16="http://schemas.microsoft.com/office/drawing/2014/main" id="{9F270AA5-5F61-FE2E-8C3F-03932C158104}"/>
              </a:ext>
            </a:extLst>
          </p:cNvPr>
          <p:cNvSpPr>
            <a:spLocks noGrp="1"/>
          </p:cNvSpPr>
          <p:nvPr>
            <p:ph idx="1"/>
          </p:nvPr>
        </p:nvSpPr>
        <p:spPr>
          <a:xfrm>
            <a:off x="850131"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Content Placeholder 2">
            <a:extLst>
              <a:ext uri="{FF2B5EF4-FFF2-40B4-BE49-F238E27FC236}">
                <a16:creationId xmlns:a16="http://schemas.microsoft.com/office/drawing/2014/main" id="{008A1D35-3DC1-AD6E-E7D2-25DAC5D25A21}"/>
              </a:ext>
            </a:extLst>
          </p:cNvPr>
          <p:cNvSpPr>
            <a:spLocks noGrp="1"/>
          </p:cNvSpPr>
          <p:nvPr>
            <p:ph idx="18"/>
          </p:nvPr>
        </p:nvSpPr>
        <p:spPr>
          <a:xfrm>
            <a:off x="3113731"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956A8730-17A0-F1A2-19A2-B055F78EED6D}"/>
              </a:ext>
            </a:extLst>
          </p:cNvPr>
          <p:cNvSpPr>
            <a:spLocks noGrp="1"/>
          </p:cNvSpPr>
          <p:nvPr>
            <p:ph idx="19"/>
          </p:nvPr>
        </p:nvSpPr>
        <p:spPr>
          <a:xfrm>
            <a:off x="5369564"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Content Placeholder 2">
            <a:extLst>
              <a:ext uri="{FF2B5EF4-FFF2-40B4-BE49-F238E27FC236}">
                <a16:creationId xmlns:a16="http://schemas.microsoft.com/office/drawing/2014/main" id="{62520C57-46B0-ED4F-1503-BE91A8569F85}"/>
              </a:ext>
            </a:extLst>
          </p:cNvPr>
          <p:cNvSpPr>
            <a:spLocks noGrp="1"/>
          </p:cNvSpPr>
          <p:nvPr>
            <p:ph idx="20"/>
          </p:nvPr>
        </p:nvSpPr>
        <p:spPr>
          <a:xfrm>
            <a:off x="7655565"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Content Placeholder 2">
            <a:extLst>
              <a:ext uri="{FF2B5EF4-FFF2-40B4-BE49-F238E27FC236}">
                <a16:creationId xmlns:a16="http://schemas.microsoft.com/office/drawing/2014/main" id="{878C120E-AD7C-1CEB-AE79-11E1AC8B0A9D}"/>
              </a:ext>
            </a:extLst>
          </p:cNvPr>
          <p:cNvSpPr>
            <a:spLocks noGrp="1"/>
          </p:cNvSpPr>
          <p:nvPr>
            <p:ph idx="21"/>
          </p:nvPr>
        </p:nvSpPr>
        <p:spPr>
          <a:xfrm>
            <a:off x="9950298" y="3722575"/>
            <a:ext cx="1894303" cy="2659819"/>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47641091"/>
      </p:ext>
    </p:extLst>
  </p:cSld>
  <p:clrMapOvr>
    <a:masterClrMapping/>
  </p:clrMapOvr>
  <p:extLst>
    <p:ext uri="{DCECCB84-F9BA-43D5-87BE-67443E8EF086}">
      <p15:sldGuideLst xmlns:p15="http://schemas.microsoft.com/office/powerpoint/2012/main">
        <p15:guide id="1" pos="1298">
          <p15:clr>
            <a:srgbClr val="FBAE40"/>
          </p15:clr>
        </p15:guide>
        <p15:guide id="2" pos="4514">
          <p15:clr>
            <a:srgbClr val="FBAE40"/>
          </p15:clr>
        </p15:guide>
        <p15:guide id="3" pos="1470">
          <p15:clr>
            <a:srgbClr val="FBAE40"/>
          </p15:clr>
        </p15:guide>
        <p15:guide id="4" pos="2366">
          <p15:clr>
            <a:srgbClr val="FBAE40"/>
          </p15:clr>
        </p15:guide>
        <p15:guide id="5" pos="2536">
          <p15:clr>
            <a:srgbClr val="FBAE40"/>
          </p15:clr>
        </p15:guide>
        <p15:guide id="6" pos="3438">
          <p15:clr>
            <a:srgbClr val="FBAE40"/>
          </p15:clr>
        </p15:guide>
        <p15:guide id="7" pos="3616">
          <p15:clr>
            <a:srgbClr val="FBAE40"/>
          </p15:clr>
        </p15:guide>
        <p15:guide id="8" pos="469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083" y="1524000"/>
            <a:ext cx="11000317" cy="4851400"/>
          </a:xfrm>
        </p:spPr>
        <p:txBody>
          <a:bodyPr/>
          <a:lstStyle>
            <a:lvl1pPr marL="355618" indent="-355618">
              <a:buFont typeface="+mj-lt"/>
              <a:buAutoNum type="arabicPeriod"/>
              <a:defRPr/>
            </a:lvl1pPr>
          </a:lstStyle>
          <a:p>
            <a:pPr lvl="0"/>
            <a:r>
              <a:rPr lang="en-GB" noProof="0"/>
              <a:t>Click to edit Master text styles</a:t>
            </a:r>
          </a:p>
        </p:txBody>
      </p:sp>
      <p:sp>
        <p:nvSpPr>
          <p:cNvPr id="4" name="Date Placeholder 3"/>
          <p:cNvSpPr>
            <a:spLocks noGrp="1"/>
          </p:cNvSpPr>
          <p:nvPr>
            <p:ph type="dt" sz="half" idx="10"/>
          </p:nvPr>
        </p:nvSpPr>
        <p:spPr/>
        <p:txBody>
          <a:bodyPr/>
          <a:lstStyle/>
          <a:p>
            <a:fld id="{EA1385B1-D165-5645-806E-658AEC0CAAF9}"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itle Placeholder 1">
            <a:extLst>
              <a:ext uri="{FF2B5EF4-FFF2-40B4-BE49-F238E27FC236}">
                <a16:creationId xmlns:a16="http://schemas.microsoft.com/office/drawing/2014/main" id="{263CFBC6-B260-742B-C341-C403A2A70215}"/>
              </a:ext>
            </a:extLst>
          </p:cNvPr>
          <p:cNvSpPr>
            <a:spLocks noGrp="1"/>
          </p:cNvSpPr>
          <p:nvPr>
            <p:ph type="title" hasCustomPrompt="1"/>
          </p:nvPr>
        </p:nvSpPr>
        <p:spPr>
          <a:xfrm>
            <a:off x="835200" y="384000"/>
            <a:ext cx="11001600" cy="960000"/>
          </a:xfrm>
          <a:prstGeom prst="rect">
            <a:avLst/>
          </a:prstGeom>
        </p:spPr>
        <p:txBody>
          <a:bodyPr vert="horz" lIns="0" tIns="0" rIns="0" bIns="0" rtlCol="0" anchor="t" anchorCtr="0">
            <a:noAutofit/>
          </a:bodyPr>
          <a:lstStyle/>
          <a:p>
            <a:r>
              <a:rPr lang="en-US" noProof="0"/>
              <a:t>Agenda</a:t>
            </a:r>
          </a:p>
        </p:txBody>
      </p:sp>
    </p:spTree>
    <p:extLst>
      <p:ext uri="{BB962C8B-B14F-4D97-AF65-F5344CB8AC3E}">
        <p14:creationId xmlns:p14="http://schemas.microsoft.com/office/powerpoint/2010/main" val="217224756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True Blu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8C23204-5F5F-1B49-98F6-89EB6C5D32E9}"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pic>
        <p:nvPicPr>
          <p:cNvPr id="3" name="Graphic 2">
            <a:extLst>
              <a:ext uri="{FF2B5EF4-FFF2-40B4-BE49-F238E27FC236}">
                <a16:creationId xmlns:a16="http://schemas.microsoft.com/office/drawing/2014/main" id="{5BF4C37A-B372-4707-16A2-58BCBB4B133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7" name="Content Placeholder 2">
            <a:extLst>
              <a:ext uri="{FF2B5EF4-FFF2-40B4-BE49-F238E27FC236}">
                <a16:creationId xmlns:a16="http://schemas.microsoft.com/office/drawing/2014/main" id="{E8465899-5540-216C-CC33-4E3F5904986A}"/>
              </a:ext>
            </a:extLst>
          </p:cNvPr>
          <p:cNvSpPr>
            <a:spLocks noGrp="1"/>
          </p:cNvSpPr>
          <p:nvPr>
            <p:ph idx="1"/>
          </p:nvPr>
        </p:nvSpPr>
        <p:spPr>
          <a:xfrm>
            <a:off x="836083" y="1524001"/>
            <a:ext cx="11000317" cy="4858393"/>
          </a:xfrm>
        </p:spPr>
        <p:txBody>
          <a:bodyPr/>
          <a:lstStyle>
            <a:lvl1pPr marL="355618" indent="-355618">
              <a:buFont typeface="+mj-lt"/>
              <a:buAutoNum type="arabicPeriod"/>
              <a:defRPr>
                <a:solidFill>
                  <a:schemeClr val="bg1"/>
                </a:solidFill>
              </a:defRPr>
            </a:lvl1pPr>
          </a:lstStyle>
          <a:p>
            <a:pPr lvl="0"/>
            <a:r>
              <a:rPr lang="en-GB" noProof="0"/>
              <a:t>Click to edit Master text styles</a:t>
            </a:r>
          </a:p>
        </p:txBody>
      </p:sp>
      <p:sp>
        <p:nvSpPr>
          <p:cNvPr id="8" name="Title Placeholder 1">
            <a:extLst>
              <a:ext uri="{FF2B5EF4-FFF2-40B4-BE49-F238E27FC236}">
                <a16:creationId xmlns:a16="http://schemas.microsoft.com/office/drawing/2014/main" id="{3CD44EA7-0704-5662-C37F-649E916E7DB7}"/>
              </a:ext>
            </a:extLst>
          </p:cNvPr>
          <p:cNvSpPr>
            <a:spLocks noGrp="1"/>
          </p:cNvSpPr>
          <p:nvPr>
            <p:ph type="title" hasCustomPrompt="1"/>
          </p:nvPr>
        </p:nvSpPr>
        <p:spPr>
          <a:xfrm>
            <a:off x="835200" y="384000"/>
            <a:ext cx="11001600" cy="960000"/>
          </a:xfrm>
          <a:prstGeom prst="rect">
            <a:avLst/>
          </a:prstGeom>
        </p:spPr>
        <p:txBody>
          <a:bodyPr vert="horz" lIns="0" tIns="0" rIns="0" bIns="0" rtlCol="0" anchor="t" anchorCtr="0">
            <a:noAutofit/>
          </a:bodyPr>
          <a:lstStyle>
            <a:lvl1pPr>
              <a:defRPr>
                <a:solidFill>
                  <a:schemeClr val="bg1"/>
                </a:solidFill>
              </a:defRPr>
            </a:lvl1pPr>
          </a:lstStyle>
          <a:p>
            <a:r>
              <a:rPr lang="en-US" noProof="0"/>
              <a:t>Agenda</a:t>
            </a:r>
          </a:p>
        </p:txBody>
      </p:sp>
      <p:sp>
        <p:nvSpPr>
          <p:cNvPr id="11" name="TextBox 1">
            <a:extLst>
              <a:ext uri="{FF2B5EF4-FFF2-40B4-BE49-F238E27FC236}">
                <a16:creationId xmlns:a16="http://schemas.microsoft.com/office/drawing/2014/main" id="{F7D0B709-AA91-21DA-7A83-2D0473BB1629}"/>
              </a:ext>
            </a:extLst>
          </p:cNvPr>
          <p:cNvSpPr txBox="1"/>
          <p:nvPr userDrawn="1"/>
        </p:nvSpPr>
        <p:spPr>
          <a:xfrm rot="16200000">
            <a:off x="55889" y="714611"/>
            <a:ext cx="906521" cy="245300"/>
          </a:xfrm>
          <a:prstGeom prst="rect">
            <a:avLst/>
          </a:prstGeom>
        </p:spPr>
        <p:txBody>
          <a:bodyPr vert="horz"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67" b="0" i="0">
                <a:solidFill>
                  <a:schemeClr val="bg1"/>
                </a:solidFill>
                <a:latin typeface="Cencora-Gilroy" pitchFamily="2" charset="77"/>
              </a:rPr>
              <a:t>Alliance Healthcare</a:t>
            </a:r>
          </a:p>
        </p:txBody>
      </p:sp>
      <p:sp>
        <p:nvSpPr>
          <p:cNvPr id="12" name="TextBox 11">
            <a:extLst>
              <a:ext uri="{FF2B5EF4-FFF2-40B4-BE49-F238E27FC236}">
                <a16:creationId xmlns:a16="http://schemas.microsoft.com/office/drawing/2014/main" id="{1EB07F0C-DFA4-B56F-15AB-E6B655FCF972}"/>
              </a:ext>
            </a:extLst>
          </p:cNvPr>
          <p:cNvSpPr txBox="1"/>
          <p:nvPr userDrawn="1"/>
        </p:nvSpPr>
        <p:spPr>
          <a:xfrm>
            <a:off x="588021" y="544864"/>
            <a:ext cx="0" cy="0"/>
          </a:xfrm>
          <a:prstGeom prst="rect">
            <a:avLst/>
          </a:prstGeom>
        </p:spPr>
        <p:txBody>
          <a:bodyPr vert="horz" wrap="none" lIns="0" tIns="0" rIns="0" bIns="0" rtlCol="0" anchor="t" anchorCtr="0">
            <a:noAutofit/>
          </a:bodyPr>
          <a:lstStyle/>
          <a:p>
            <a:pPr algn="l"/>
            <a:endParaRPr lang="en-US" sz="2400"/>
          </a:p>
        </p:txBody>
      </p:sp>
    </p:spTree>
    <p:extLst>
      <p:ext uri="{BB962C8B-B14F-4D97-AF65-F5344CB8AC3E}">
        <p14:creationId xmlns:p14="http://schemas.microsoft.com/office/powerpoint/2010/main" val="113141046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icture 2">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FCC6C5D-ACE0-A44C-846C-B713CF72B303}"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p:nvPr>
        </p:nvSpPr>
        <p:spPr>
          <a:xfrm>
            <a:off x="6519334" y="0"/>
            <a:ext cx="5685165"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GB"/>
              <a:t>Click icon to add picture</a:t>
            </a:r>
            <a:endParaRPr lang="en-US"/>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7" name="Content Placeholder 2">
            <a:extLst>
              <a:ext uri="{FF2B5EF4-FFF2-40B4-BE49-F238E27FC236}">
                <a16:creationId xmlns:a16="http://schemas.microsoft.com/office/drawing/2014/main" id="{CCEF6F98-46F2-9B3B-D10F-F19F4E7D8B11}"/>
              </a:ext>
            </a:extLst>
          </p:cNvPr>
          <p:cNvSpPr>
            <a:spLocks noGrp="1"/>
          </p:cNvSpPr>
          <p:nvPr>
            <p:ph idx="1"/>
          </p:nvPr>
        </p:nvSpPr>
        <p:spPr>
          <a:xfrm>
            <a:off x="836085" y="1524000"/>
            <a:ext cx="5314948" cy="4851400"/>
          </a:xfrm>
        </p:spPr>
        <p:txBody>
          <a:bodyPr/>
          <a:lstStyle>
            <a:lvl1pPr marL="355618" indent="-355618">
              <a:buFont typeface="+mj-lt"/>
              <a:buAutoNum type="arabicPeriod"/>
              <a:defRPr>
                <a:solidFill>
                  <a:schemeClr val="bg1"/>
                </a:solidFill>
              </a:defRPr>
            </a:lvl1pPr>
          </a:lstStyle>
          <a:p>
            <a:pPr lvl="0"/>
            <a:r>
              <a:rPr lang="en-GB" noProof="0"/>
              <a:t>Click to edit Master text styles</a:t>
            </a:r>
          </a:p>
        </p:txBody>
      </p:sp>
      <p:sp>
        <p:nvSpPr>
          <p:cNvPr id="10" name="Title Placeholder 1">
            <a:extLst>
              <a:ext uri="{FF2B5EF4-FFF2-40B4-BE49-F238E27FC236}">
                <a16:creationId xmlns:a16="http://schemas.microsoft.com/office/drawing/2014/main" id="{EAF12645-8E06-65E1-B29C-AB2486993D9B}"/>
              </a:ext>
            </a:extLst>
          </p:cNvPr>
          <p:cNvSpPr>
            <a:spLocks noGrp="1"/>
          </p:cNvSpPr>
          <p:nvPr>
            <p:ph type="title" hasCustomPrompt="1"/>
          </p:nvPr>
        </p:nvSpPr>
        <p:spPr>
          <a:xfrm>
            <a:off x="835201" y="384000"/>
            <a:ext cx="5315833" cy="960000"/>
          </a:xfrm>
          <a:prstGeom prst="rect">
            <a:avLst/>
          </a:prstGeom>
        </p:spPr>
        <p:txBody>
          <a:bodyPr vert="horz" lIns="0" tIns="0" rIns="0" bIns="0" rtlCol="0" anchor="t" anchorCtr="0">
            <a:noAutofit/>
          </a:bodyPr>
          <a:lstStyle>
            <a:lvl1pPr>
              <a:defRPr>
                <a:solidFill>
                  <a:schemeClr val="bg1"/>
                </a:solidFill>
              </a:defRPr>
            </a:lvl1pPr>
          </a:lstStyle>
          <a:p>
            <a:r>
              <a:rPr lang="en-US" noProof="0"/>
              <a:t>Agenda</a:t>
            </a:r>
          </a:p>
        </p:txBody>
      </p:sp>
    </p:spTree>
    <p:extLst>
      <p:ext uri="{BB962C8B-B14F-4D97-AF65-F5344CB8AC3E}">
        <p14:creationId xmlns:p14="http://schemas.microsoft.com/office/powerpoint/2010/main" val="301373629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column text slide with True Blue &lt;1/2">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201" y="2561166"/>
            <a:ext cx="2387097" cy="3814233"/>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84DAE0D-A816-1E49-B251-C40763F6EA69}"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Rectangle 6">
            <a:extLst>
              <a:ext uri="{FF2B5EF4-FFF2-40B4-BE49-F238E27FC236}">
                <a16:creationId xmlns:a16="http://schemas.microsoft.com/office/drawing/2014/main" id="{A4FC9A23-18A4-3A87-616D-00F69BB1024C}"/>
              </a:ext>
            </a:extLst>
          </p:cNvPr>
          <p:cNvSpPr/>
          <p:nvPr userDrawn="1"/>
        </p:nvSpPr>
        <p:spPr>
          <a:xfrm>
            <a:off x="3670999" y="0"/>
            <a:ext cx="8521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ontent Placeholder 2">
            <a:extLst>
              <a:ext uri="{FF2B5EF4-FFF2-40B4-BE49-F238E27FC236}">
                <a16:creationId xmlns:a16="http://schemas.microsoft.com/office/drawing/2014/main" id="{24DB7BE8-F149-CE88-A718-08BFD42F439E}"/>
              </a:ext>
            </a:extLst>
          </p:cNvPr>
          <p:cNvSpPr>
            <a:spLocks noGrp="1"/>
          </p:cNvSpPr>
          <p:nvPr>
            <p:ph idx="14"/>
          </p:nvPr>
        </p:nvSpPr>
        <p:spPr bwMode="gray">
          <a:xfrm>
            <a:off x="5939367" y="385232"/>
            <a:ext cx="5894916" cy="5990168"/>
          </a:xfrm>
        </p:spPr>
        <p:txBody>
          <a:bodyPr/>
          <a:lstStyle>
            <a:lvl1pPr>
              <a:defRPr sz="2933">
                <a:solidFill>
                  <a:schemeClr val="accent2"/>
                </a:solidFill>
              </a:defRPr>
            </a:lvl1pPr>
            <a:lvl2pPr marL="0" indent="0">
              <a:spcBef>
                <a:spcPts val="1600"/>
              </a:spcBef>
              <a:buNone/>
              <a:defRPr sz="2400">
                <a:solidFill>
                  <a:schemeClr val="tx2"/>
                </a:solidFill>
              </a:defRPr>
            </a:lvl2pPr>
            <a:lvl3pPr marL="307215" indent="-153608">
              <a:defRPr sz="1467"/>
            </a:lvl3pPr>
            <a:lvl4pPr marL="460823" indent="-153608">
              <a:defRPr sz="1467"/>
            </a:lvl4pPr>
            <a:lvl5pPr marL="614431" indent="-153608">
              <a:defRPr sz="1467"/>
            </a:lvl5pPr>
          </a:lstStyle>
          <a:p>
            <a:pPr lvl="0"/>
            <a:r>
              <a:rPr lang="en-GB"/>
              <a:t>Click to edit Master text styles</a:t>
            </a:r>
          </a:p>
        </p:txBody>
      </p:sp>
      <p:sp>
        <p:nvSpPr>
          <p:cNvPr id="9" name="Title Placeholder 1">
            <a:extLst>
              <a:ext uri="{FF2B5EF4-FFF2-40B4-BE49-F238E27FC236}">
                <a16:creationId xmlns:a16="http://schemas.microsoft.com/office/drawing/2014/main" id="{3F13A6F1-DAD2-F8EB-EBEC-3EFB938F68C6}"/>
              </a:ext>
            </a:extLst>
          </p:cNvPr>
          <p:cNvSpPr>
            <a:spLocks noGrp="1"/>
          </p:cNvSpPr>
          <p:nvPr>
            <p:ph type="title"/>
          </p:nvPr>
        </p:nvSpPr>
        <p:spPr>
          <a:xfrm>
            <a:off x="835200" y="383999"/>
            <a:ext cx="4377600" cy="18131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15" name="TextBox 14">
            <a:extLst>
              <a:ext uri="{FF2B5EF4-FFF2-40B4-BE49-F238E27FC236}">
                <a16:creationId xmlns:a16="http://schemas.microsoft.com/office/drawing/2014/main" id="{BBAC2B7D-B106-8C5E-62E4-BD940E6DEB61}"/>
              </a:ext>
            </a:extLst>
          </p:cNvPr>
          <p:cNvSpPr txBox="1"/>
          <p:nvPr userDrawn="1"/>
        </p:nvSpPr>
        <p:spPr>
          <a:xfrm>
            <a:off x="431575" y="679731"/>
            <a:ext cx="0" cy="0"/>
          </a:xfrm>
          <a:prstGeom prst="rect">
            <a:avLst/>
          </a:prstGeom>
        </p:spPr>
        <p:txBody>
          <a:bodyPr vert="horz" wrap="none" lIns="0" tIns="0" rIns="0" bIns="0" rtlCol="0" anchor="t" anchorCtr="0">
            <a:noAutofit/>
          </a:bodyPr>
          <a:lstStyle/>
          <a:p>
            <a:pPr algn="l"/>
            <a:endParaRPr lang="en-US" sz="2400"/>
          </a:p>
        </p:txBody>
      </p:sp>
      <p:sp>
        <p:nvSpPr>
          <p:cNvPr id="16" name="TextBox 15">
            <a:extLst>
              <a:ext uri="{FF2B5EF4-FFF2-40B4-BE49-F238E27FC236}">
                <a16:creationId xmlns:a16="http://schemas.microsoft.com/office/drawing/2014/main" id="{83202418-FD57-D5F6-9F20-C1BA75CDB249}"/>
              </a:ext>
            </a:extLst>
          </p:cNvPr>
          <p:cNvSpPr txBox="1"/>
          <p:nvPr userDrawn="1"/>
        </p:nvSpPr>
        <p:spPr>
          <a:xfrm>
            <a:off x="420785" y="1219200"/>
            <a:ext cx="0" cy="0"/>
          </a:xfrm>
          <a:prstGeom prst="rect">
            <a:avLst/>
          </a:prstGeom>
        </p:spPr>
        <p:txBody>
          <a:bodyPr vert="horz" wrap="none" lIns="0" tIns="0" rIns="0" bIns="0" rtlCol="0" anchor="t" anchorCtr="0">
            <a:noAutofit/>
          </a:bodyPr>
          <a:lstStyle/>
          <a:p>
            <a:pPr algn="l"/>
            <a:endParaRPr lang="en-US" sz="2400"/>
          </a:p>
        </p:txBody>
      </p:sp>
      <p:sp>
        <p:nvSpPr>
          <p:cNvPr id="17" name="TextBox 16">
            <a:extLst>
              <a:ext uri="{FF2B5EF4-FFF2-40B4-BE49-F238E27FC236}">
                <a16:creationId xmlns:a16="http://schemas.microsoft.com/office/drawing/2014/main" id="{2C88C991-5A4C-5B51-9CF4-B33BDE94662B}"/>
              </a:ext>
            </a:extLst>
          </p:cNvPr>
          <p:cNvSpPr txBox="1"/>
          <p:nvPr userDrawn="1"/>
        </p:nvSpPr>
        <p:spPr>
          <a:xfrm>
            <a:off x="366839" y="582627"/>
            <a:ext cx="0" cy="0"/>
          </a:xfrm>
          <a:prstGeom prst="rect">
            <a:avLst/>
          </a:prstGeom>
        </p:spPr>
        <p:txBody>
          <a:bodyPr vert="horz" wrap="none" lIns="0" tIns="0" rIns="0" bIns="0" rtlCol="0" anchor="t" anchorCtr="0">
            <a:noAutofit/>
          </a:bodyPr>
          <a:lstStyle/>
          <a:p>
            <a:pPr algn="l"/>
            <a:endParaRPr lang="en-US" sz="2400"/>
          </a:p>
        </p:txBody>
      </p:sp>
      <p:sp>
        <p:nvSpPr>
          <p:cNvPr id="18" name="TextBox 17">
            <a:extLst>
              <a:ext uri="{FF2B5EF4-FFF2-40B4-BE49-F238E27FC236}">
                <a16:creationId xmlns:a16="http://schemas.microsoft.com/office/drawing/2014/main" id="{D20E2C97-97E1-48FC-87CB-E09788760A19}"/>
              </a:ext>
            </a:extLst>
          </p:cNvPr>
          <p:cNvSpPr txBox="1"/>
          <p:nvPr userDrawn="1"/>
        </p:nvSpPr>
        <p:spPr>
          <a:xfrm>
            <a:off x="426180" y="873940"/>
            <a:ext cx="0" cy="0"/>
          </a:xfrm>
          <a:prstGeom prst="rect">
            <a:avLst/>
          </a:prstGeom>
        </p:spPr>
        <p:txBody>
          <a:bodyPr vert="horz" wrap="none" lIns="0" tIns="0" rIns="0" bIns="0" rtlCol="0" anchor="t" anchorCtr="0">
            <a:noAutofit/>
          </a:bodyPr>
          <a:lstStyle/>
          <a:p>
            <a:pPr algn="l"/>
            <a:endParaRPr lang="en-US" sz="2400"/>
          </a:p>
        </p:txBody>
      </p:sp>
    </p:spTree>
    <p:extLst>
      <p:ext uri="{BB962C8B-B14F-4D97-AF65-F5344CB8AC3E}">
        <p14:creationId xmlns:p14="http://schemas.microsoft.com/office/powerpoint/2010/main" val="4071808317"/>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column text slide with True Blue left &lt;1/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7DD5D7-7501-F9D7-B4BB-2F757699235E}"/>
              </a:ext>
            </a:extLst>
          </p:cNvPr>
          <p:cNvSpPr/>
          <p:nvPr userDrawn="1"/>
        </p:nvSpPr>
        <p:spPr>
          <a:xfrm>
            <a:off x="0" y="0"/>
            <a:ext cx="71035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Title 1"/>
          <p:cNvSpPr>
            <a:spLocks noGrp="1"/>
          </p:cNvSpPr>
          <p:nvPr>
            <p:ph type="title"/>
          </p:nvPr>
        </p:nvSpPr>
        <p:spPr>
          <a:xfrm>
            <a:off x="7454900" y="385232"/>
            <a:ext cx="4377600" cy="1536000"/>
          </a:xfrm>
        </p:spPr>
        <p:txBody>
          <a:bodyPr/>
          <a:lstStyle/>
          <a:p>
            <a:r>
              <a:rPr lang="en-GB"/>
              <a:t>Click to edit Master title style</a:t>
            </a:r>
            <a:endParaRPr lang="en-US"/>
          </a:p>
        </p:txBody>
      </p:sp>
      <p:sp>
        <p:nvSpPr>
          <p:cNvPr id="3" name="Content Placeholder 2"/>
          <p:cNvSpPr>
            <a:spLocks noGrp="1"/>
          </p:cNvSpPr>
          <p:nvPr>
            <p:ph idx="1"/>
          </p:nvPr>
        </p:nvSpPr>
        <p:spPr>
          <a:xfrm>
            <a:off x="7454900" y="2209800"/>
            <a:ext cx="4379384" cy="4165600"/>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bwMode="gray"/>
        <p:txBody>
          <a:bodyPr/>
          <a:lstStyle>
            <a:lvl1pPr>
              <a:defRPr>
                <a:solidFill>
                  <a:schemeClr val="bg1"/>
                </a:solidFill>
              </a:defRPr>
            </a:lvl1pPr>
          </a:lstStyle>
          <a:p>
            <a:fld id="{0D953C3F-B0D9-2147-BEE8-D6843080B4F6}" type="datetime1">
              <a:t>11/26/2025</a:t>
            </a:fld>
            <a:endParaRPr lang="en-US"/>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bwMode="gray"/>
        <p:txBody>
          <a:bodyPr/>
          <a:lstStyle>
            <a:lvl1pPr>
              <a:defRPr>
                <a:solidFill>
                  <a:schemeClr val="bg1"/>
                </a:solidFill>
              </a:defRPr>
            </a:lvl1pPr>
          </a:lstStyle>
          <a:p>
            <a:fld id="{7402B711-A71A-452E-950A-8AB93037233C}" type="slidenum">
              <a:rPr lang="en-US" smtClean="0"/>
              <a:pPr/>
              <a:t>‹#›</a:t>
            </a:fld>
            <a:endParaRPr lang="en-US"/>
          </a:p>
        </p:txBody>
      </p:sp>
      <p:sp>
        <p:nvSpPr>
          <p:cNvPr id="8" name="Content Placeholder 2">
            <a:extLst>
              <a:ext uri="{FF2B5EF4-FFF2-40B4-BE49-F238E27FC236}">
                <a16:creationId xmlns:a16="http://schemas.microsoft.com/office/drawing/2014/main" id="{0C0C0DCC-85D1-24DC-13CC-F952FFF90BC8}"/>
              </a:ext>
            </a:extLst>
          </p:cNvPr>
          <p:cNvSpPr>
            <a:spLocks noGrp="1"/>
          </p:cNvSpPr>
          <p:nvPr>
            <p:ph idx="14"/>
          </p:nvPr>
        </p:nvSpPr>
        <p:spPr bwMode="gray">
          <a:xfrm>
            <a:off x="835200" y="390144"/>
            <a:ext cx="5856496" cy="5985256"/>
          </a:xfrm>
        </p:spPr>
        <p:txBody>
          <a:bodyPr/>
          <a:lstStyle>
            <a:lvl1pPr>
              <a:defRPr sz="2933">
                <a:solidFill>
                  <a:schemeClr val="accent2"/>
                </a:solidFill>
              </a:defRPr>
            </a:lvl1pPr>
            <a:lvl2pPr marL="0" indent="0">
              <a:spcBef>
                <a:spcPts val="1600"/>
              </a:spcBef>
              <a:buNone/>
              <a:defRPr sz="2400">
                <a:solidFill>
                  <a:schemeClr val="tx2"/>
                </a:solidFill>
              </a:defRPr>
            </a:lvl2pPr>
            <a:lvl3pPr marL="307215" indent="-153608">
              <a:defRPr sz="1467"/>
            </a:lvl3pPr>
            <a:lvl4pPr marL="460823" indent="-153608">
              <a:defRPr sz="1467"/>
            </a:lvl4pPr>
            <a:lvl5pPr marL="614431" indent="-153608">
              <a:defRPr sz="1467"/>
            </a:lvl5pPr>
          </a:lstStyle>
          <a:p>
            <a:pPr lvl="0"/>
            <a:r>
              <a:rPr lang="en-GB"/>
              <a:t>Click to edit Master text styles</a:t>
            </a:r>
          </a:p>
        </p:txBody>
      </p:sp>
      <p:pic>
        <p:nvPicPr>
          <p:cNvPr id="9" name="Graphic 8">
            <a:extLst>
              <a:ext uri="{FF2B5EF4-FFF2-40B4-BE49-F238E27FC236}">
                <a16:creationId xmlns:a16="http://schemas.microsoft.com/office/drawing/2014/main" id="{DEF8A625-03D4-16F1-F128-5D9D869EF63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290010865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columns infobox">
    <p:spTree>
      <p:nvGrpSpPr>
        <p:cNvPr id="1" name=""/>
        <p:cNvGrpSpPr/>
        <p:nvPr/>
      </p:nvGrpSpPr>
      <p:grpSpPr>
        <a:xfrm>
          <a:off x="0" y="0"/>
          <a:ext cx="0" cy="0"/>
          <a:chOff x="0" y="0"/>
          <a:chExt cx="0" cy="0"/>
        </a:xfrm>
      </p:grpSpPr>
      <p:sp>
        <p:nvSpPr>
          <p:cNvPr id="2" name="Title 1"/>
          <p:cNvSpPr>
            <a:spLocks noGrp="1"/>
          </p:cNvSpPr>
          <p:nvPr>
            <p:ph type="title"/>
          </p:nvPr>
        </p:nvSpPr>
        <p:spPr>
          <a:xfrm>
            <a:off x="835199" y="385232"/>
            <a:ext cx="11001600" cy="960000"/>
          </a:xfrm>
        </p:spPr>
        <p:txBody>
          <a:bodyPr/>
          <a:lstStyle/>
          <a:p>
            <a:r>
              <a:rPr lang="en-GB"/>
              <a:t>Click to edit Master title style</a:t>
            </a:r>
            <a:endParaRPr lang="en-US"/>
          </a:p>
        </p:txBody>
      </p:sp>
      <p:sp>
        <p:nvSpPr>
          <p:cNvPr id="3" name="Content Placeholder 2"/>
          <p:cNvSpPr>
            <a:spLocks noGrp="1"/>
          </p:cNvSpPr>
          <p:nvPr>
            <p:ph idx="1"/>
          </p:nvPr>
        </p:nvSpPr>
        <p:spPr>
          <a:xfrm>
            <a:off x="836081" y="3234269"/>
            <a:ext cx="3417600" cy="2905371"/>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403A6CE-78A1-2C4C-8D2C-5552EE5EB94B}"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a:xfrm rot="-5400000">
            <a:off x="194499" y="6190393"/>
            <a:ext cx="240000" cy="144000"/>
          </a:xfrm>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3" y="2565400"/>
            <a:ext cx="3417600" cy="4766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1" name="Content Placeholder 2">
            <a:extLst>
              <a:ext uri="{FF2B5EF4-FFF2-40B4-BE49-F238E27FC236}">
                <a16:creationId xmlns:a16="http://schemas.microsoft.com/office/drawing/2014/main" id="{E7EFCB67-D080-4319-E997-74C0A99A291D}"/>
              </a:ext>
            </a:extLst>
          </p:cNvPr>
          <p:cNvSpPr>
            <a:spLocks noGrp="1"/>
          </p:cNvSpPr>
          <p:nvPr>
            <p:ph idx="16"/>
          </p:nvPr>
        </p:nvSpPr>
        <p:spPr>
          <a:xfrm>
            <a:off x="4622801" y="2565400"/>
            <a:ext cx="3417600" cy="4766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2" name="Content Placeholder 2">
            <a:extLst>
              <a:ext uri="{FF2B5EF4-FFF2-40B4-BE49-F238E27FC236}">
                <a16:creationId xmlns:a16="http://schemas.microsoft.com/office/drawing/2014/main" id="{4BBAD459-7E18-A13F-67D6-D1EA73D281BB}"/>
              </a:ext>
            </a:extLst>
          </p:cNvPr>
          <p:cNvSpPr>
            <a:spLocks noGrp="1"/>
          </p:cNvSpPr>
          <p:nvPr>
            <p:ph idx="17"/>
          </p:nvPr>
        </p:nvSpPr>
        <p:spPr>
          <a:xfrm>
            <a:off x="8414400" y="2565400"/>
            <a:ext cx="3417600" cy="4766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4" name="Text Placeholder 13">
            <a:extLst>
              <a:ext uri="{FF2B5EF4-FFF2-40B4-BE49-F238E27FC236}">
                <a16:creationId xmlns:a16="http://schemas.microsoft.com/office/drawing/2014/main" id="{9E7AC5FE-6C84-8EE7-245C-A99B8F429EC7}"/>
              </a:ext>
            </a:extLst>
          </p:cNvPr>
          <p:cNvSpPr>
            <a:spLocks noGrp="1"/>
          </p:cNvSpPr>
          <p:nvPr>
            <p:ph type="body" sz="quarter" idx="18" hasCustomPrompt="1"/>
          </p:nvPr>
        </p:nvSpPr>
        <p:spPr>
          <a:xfrm>
            <a:off x="836084" y="6238393"/>
            <a:ext cx="7200000" cy="144000"/>
          </a:xfrm>
        </p:spPr>
        <p:txBody>
          <a:bodyPr anchor="b" anchorCtr="0"/>
          <a:lstStyle>
            <a:lvl1pPr>
              <a:defRPr sz="933"/>
            </a:lvl1pPr>
            <a:lvl2pPr>
              <a:defRPr sz="933"/>
            </a:lvl2pPr>
            <a:lvl3pPr>
              <a:defRPr sz="933"/>
            </a:lvl3pPr>
            <a:lvl4pPr>
              <a:defRPr sz="933"/>
            </a:lvl4pPr>
            <a:lvl5pPr>
              <a:defRPr sz="933"/>
            </a:lvl5pPr>
          </a:lstStyle>
          <a:p>
            <a:pPr lvl="0"/>
            <a:r>
              <a:rPr lang="en-US"/>
              <a:t>Footnote, source</a:t>
            </a:r>
          </a:p>
        </p:txBody>
      </p:sp>
      <p:sp>
        <p:nvSpPr>
          <p:cNvPr id="13" name="Content Placeholder 2">
            <a:extLst>
              <a:ext uri="{FF2B5EF4-FFF2-40B4-BE49-F238E27FC236}">
                <a16:creationId xmlns:a16="http://schemas.microsoft.com/office/drawing/2014/main" id="{78E2F75B-D370-7245-855F-CC44F02633AD}"/>
              </a:ext>
            </a:extLst>
          </p:cNvPr>
          <p:cNvSpPr>
            <a:spLocks noGrp="1"/>
          </p:cNvSpPr>
          <p:nvPr>
            <p:ph idx="19"/>
          </p:nvPr>
        </p:nvSpPr>
        <p:spPr>
          <a:xfrm>
            <a:off x="4622801" y="3234269"/>
            <a:ext cx="3417600" cy="2905371"/>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Content Placeholder 2">
            <a:extLst>
              <a:ext uri="{FF2B5EF4-FFF2-40B4-BE49-F238E27FC236}">
                <a16:creationId xmlns:a16="http://schemas.microsoft.com/office/drawing/2014/main" id="{97D5EB7F-3000-354C-8E1C-9F89AE68D870}"/>
              </a:ext>
            </a:extLst>
          </p:cNvPr>
          <p:cNvSpPr>
            <a:spLocks noGrp="1"/>
          </p:cNvSpPr>
          <p:nvPr>
            <p:ph idx="20"/>
          </p:nvPr>
        </p:nvSpPr>
        <p:spPr>
          <a:xfrm>
            <a:off x="8414400" y="3234269"/>
            <a:ext cx="3417600" cy="2905371"/>
          </a:xfrm>
        </p:spPr>
        <p:txBody>
          <a:bodyPr/>
          <a:lstStyle>
            <a:lvl1pPr>
              <a:defRPr sz="1467"/>
            </a:lvl1pPr>
            <a:lvl2pPr marL="153608" indent="-153608">
              <a:defRPr sz="1467"/>
            </a:lvl2pPr>
            <a:lvl3pPr marL="317008" indent="-153608">
              <a:defRPr sz="1467"/>
            </a:lvl3pPr>
            <a:lvl4pPr marL="475512" indent="-153608">
              <a:defRPr sz="1467"/>
            </a:lvl4pPr>
            <a:lvl5pPr marL="634016" indent="-153608">
              <a:defRPr sz="1467"/>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7908537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with graphic">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8545FE-2687-CC43-91A8-BDB0FDE2C0A3}"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42" name="Title 1">
            <a:extLst>
              <a:ext uri="{FF2B5EF4-FFF2-40B4-BE49-F238E27FC236}">
                <a16:creationId xmlns:a16="http://schemas.microsoft.com/office/drawing/2014/main" id="{517022F6-FB1A-90CE-5DEA-589D2DD10D08}"/>
              </a:ext>
            </a:extLst>
          </p:cNvPr>
          <p:cNvSpPr>
            <a:spLocks noGrp="1"/>
          </p:cNvSpPr>
          <p:nvPr>
            <p:ph type="title"/>
          </p:nvPr>
        </p:nvSpPr>
        <p:spPr>
          <a:xfrm>
            <a:off x="835200" y="385232"/>
            <a:ext cx="11001600" cy="960000"/>
          </a:xfrm>
        </p:spPr>
        <p:txBody>
          <a:bodyPr/>
          <a:lstStyle/>
          <a:p>
            <a:r>
              <a:rPr lang="en-GB"/>
              <a:t>Click to edit Master title style</a:t>
            </a:r>
            <a:endParaRPr lang="en-US"/>
          </a:p>
        </p:txBody>
      </p:sp>
      <p:sp>
        <p:nvSpPr>
          <p:cNvPr id="2" name="Content Placeholder 2">
            <a:extLst>
              <a:ext uri="{FF2B5EF4-FFF2-40B4-BE49-F238E27FC236}">
                <a16:creationId xmlns:a16="http://schemas.microsoft.com/office/drawing/2014/main" id="{24323701-A71F-5383-9682-4BCEBA1DEEEC}"/>
              </a:ext>
            </a:extLst>
          </p:cNvPr>
          <p:cNvSpPr>
            <a:spLocks noGrp="1"/>
          </p:cNvSpPr>
          <p:nvPr>
            <p:ph idx="1" hasCustomPrompt="1"/>
          </p:nvPr>
        </p:nvSpPr>
        <p:spPr>
          <a:xfrm>
            <a:off x="836084" y="1524000"/>
            <a:ext cx="10998200" cy="4851400"/>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sz="1867"/>
            </a:lvl1pPr>
            <a:lvl2pPr marL="153608" indent="-153608">
              <a:defRPr sz="1467"/>
            </a:lvl2pPr>
            <a:lvl3pPr marL="307215" indent="-153608">
              <a:defRPr sz="1467"/>
            </a:lvl3pPr>
            <a:lvl4pPr marL="460823" indent="-153608">
              <a:defRPr sz="1467"/>
            </a:lvl4pPr>
            <a:lvl5pPr marL="614431" indent="-153608">
              <a:defRPr sz="1467"/>
            </a:lvl5pPr>
          </a:lstStyle>
          <a:p>
            <a:r>
              <a:rPr lang="en-US"/>
              <a:t>Click the icon to add a chart</a:t>
            </a:r>
          </a:p>
        </p:txBody>
      </p:sp>
    </p:spTree>
    <p:extLst>
      <p:ext uri="{BB962C8B-B14F-4D97-AF65-F5344CB8AC3E}">
        <p14:creationId xmlns:p14="http://schemas.microsoft.com/office/powerpoint/2010/main" val="1707765978"/>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ide with graphic backgroun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D631234-7D08-2A4F-AE0C-006214511E13}"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 name="Rectangle 1">
            <a:extLst>
              <a:ext uri="{FF2B5EF4-FFF2-40B4-BE49-F238E27FC236}">
                <a16:creationId xmlns:a16="http://schemas.microsoft.com/office/drawing/2014/main" id="{6D086C83-C8FE-334B-A1B4-45EB915DC415}"/>
              </a:ext>
            </a:extLst>
          </p:cNvPr>
          <p:cNvSpPr/>
          <p:nvPr userDrawn="1"/>
        </p:nvSpPr>
        <p:spPr>
          <a:xfrm>
            <a:off x="558800" y="0"/>
            <a:ext cx="11633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Content Placeholder 2">
            <a:extLst>
              <a:ext uri="{FF2B5EF4-FFF2-40B4-BE49-F238E27FC236}">
                <a16:creationId xmlns:a16="http://schemas.microsoft.com/office/drawing/2014/main" id="{4F1C24E8-0218-C9B8-51BB-97236C8F164A}"/>
              </a:ext>
            </a:extLst>
          </p:cNvPr>
          <p:cNvSpPr>
            <a:spLocks noGrp="1"/>
          </p:cNvSpPr>
          <p:nvPr>
            <p:ph idx="1" hasCustomPrompt="1"/>
          </p:nvPr>
        </p:nvSpPr>
        <p:spPr>
          <a:xfrm>
            <a:off x="836083" y="1524000"/>
            <a:ext cx="10993036" cy="4851400"/>
          </a:xfrm>
        </p:spPr>
        <p:txBody>
          <a:bodyPr/>
          <a:lstStyle>
            <a:lvl1pPr>
              <a:defRPr sz="1867"/>
            </a:lvl1pPr>
            <a:lvl2pPr marL="153608" indent="-153608">
              <a:defRPr sz="1467"/>
            </a:lvl2pPr>
            <a:lvl3pPr marL="307215" indent="-153608">
              <a:defRPr sz="1467"/>
            </a:lvl3pPr>
            <a:lvl4pPr marL="460823" indent="-153608">
              <a:defRPr sz="1467"/>
            </a:lvl4pPr>
            <a:lvl5pPr marL="614431" indent="-153608">
              <a:defRPr sz="1467"/>
            </a:lvl5pPr>
          </a:lstStyle>
          <a:p>
            <a:r>
              <a:rPr lang="en-US"/>
              <a:t>Click the icon to add a chart</a:t>
            </a:r>
          </a:p>
        </p:txBody>
      </p:sp>
      <p:sp>
        <p:nvSpPr>
          <p:cNvPr id="7" name="Title 1">
            <a:extLst>
              <a:ext uri="{FF2B5EF4-FFF2-40B4-BE49-F238E27FC236}">
                <a16:creationId xmlns:a16="http://schemas.microsoft.com/office/drawing/2014/main" id="{E979720E-C057-ED82-E535-3FF27B89C136}"/>
              </a:ext>
            </a:extLst>
          </p:cNvPr>
          <p:cNvSpPr>
            <a:spLocks noGrp="1"/>
          </p:cNvSpPr>
          <p:nvPr>
            <p:ph type="title"/>
          </p:nvPr>
        </p:nvSpPr>
        <p:spPr>
          <a:xfrm>
            <a:off x="835200" y="385232"/>
            <a:ext cx="11001600" cy="960000"/>
          </a:xfrm>
        </p:spPr>
        <p:txBody>
          <a:bodyPr/>
          <a:lstStyle/>
          <a:p>
            <a:r>
              <a:rPr lang="en-GB"/>
              <a:t>Click to edit Master title style</a:t>
            </a:r>
            <a:endParaRPr lang="en-US"/>
          </a:p>
        </p:txBody>
      </p:sp>
    </p:spTree>
    <p:extLst>
      <p:ext uri="{BB962C8B-B14F-4D97-AF65-F5344CB8AC3E}">
        <p14:creationId xmlns:p14="http://schemas.microsoft.com/office/powerpoint/2010/main" val="197773996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column text slide with 2/3 graphic background righ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081" y="3246968"/>
            <a:ext cx="3417600" cy="3135427"/>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98DB5D0-978A-7347-AA79-8CF0648F8DC4}"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Content Placeholder 2">
            <a:extLst>
              <a:ext uri="{FF2B5EF4-FFF2-40B4-BE49-F238E27FC236}">
                <a16:creationId xmlns:a16="http://schemas.microsoft.com/office/drawing/2014/main" id="{F8A03253-F23B-759D-52D6-D0D372380F82}"/>
              </a:ext>
            </a:extLst>
          </p:cNvPr>
          <p:cNvSpPr>
            <a:spLocks noGrp="1"/>
          </p:cNvSpPr>
          <p:nvPr>
            <p:ph idx="15"/>
          </p:nvPr>
        </p:nvSpPr>
        <p:spPr>
          <a:xfrm>
            <a:off x="836081" y="2574112"/>
            <a:ext cx="3417600"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8" name="Rectangle 7">
            <a:extLst>
              <a:ext uri="{FF2B5EF4-FFF2-40B4-BE49-F238E27FC236}">
                <a16:creationId xmlns:a16="http://schemas.microsoft.com/office/drawing/2014/main" id="{700FDCF8-205D-F384-84D9-1A784A0D2723}"/>
              </a:ext>
            </a:extLst>
          </p:cNvPr>
          <p:cNvSpPr/>
          <p:nvPr userDrawn="1"/>
        </p:nvSpPr>
        <p:spPr>
          <a:xfrm>
            <a:off x="4618568" y="0"/>
            <a:ext cx="757343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hart Placeholder 15">
            <a:extLst>
              <a:ext uri="{FF2B5EF4-FFF2-40B4-BE49-F238E27FC236}">
                <a16:creationId xmlns:a16="http://schemas.microsoft.com/office/drawing/2014/main" id="{295C652D-D433-19DC-5982-6DF9D54DB178}"/>
              </a:ext>
            </a:extLst>
          </p:cNvPr>
          <p:cNvSpPr>
            <a:spLocks noGrp="1"/>
          </p:cNvSpPr>
          <p:nvPr>
            <p:ph type="chart" sz="quarter" idx="17" hasCustomPrompt="1"/>
          </p:nvPr>
        </p:nvSpPr>
        <p:spPr>
          <a:xfrm>
            <a:off x="4972757" y="385233"/>
            <a:ext cx="6861527" cy="5990168"/>
          </a:xfrm>
        </p:spPr>
        <p:txBody>
          <a:bodyPr/>
          <a:lstStyle/>
          <a:p>
            <a:r>
              <a:rPr lang="en-US"/>
              <a:t>Click the icon to add a chart</a:t>
            </a:r>
          </a:p>
        </p:txBody>
      </p:sp>
      <p:sp>
        <p:nvSpPr>
          <p:cNvPr id="7" name="Title 1">
            <a:extLst>
              <a:ext uri="{FF2B5EF4-FFF2-40B4-BE49-F238E27FC236}">
                <a16:creationId xmlns:a16="http://schemas.microsoft.com/office/drawing/2014/main" id="{A9591A87-84F7-0941-613B-C750A3B71143}"/>
              </a:ext>
            </a:extLst>
          </p:cNvPr>
          <p:cNvSpPr>
            <a:spLocks noGrp="1"/>
          </p:cNvSpPr>
          <p:nvPr>
            <p:ph type="title"/>
          </p:nvPr>
        </p:nvSpPr>
        <p:spPr>
          <a:xfrm>
            <a:off x="836081" y="385233"/>
            <a:ext cx="3417600" cy="1811867"/>
          </a:xfrm>
        </p:spPr>
        <p:txBody>
          <a:bodyPr/>
          <a:lstStyle/>
          <a:p>
            <a:r>
              <a:rPr lang="en-GB"/>
              <a:t>Click to edit Master title style</a:t>
            </a:r>
            <a:endParaRPr lang="en-US"/>
          </a:p>
        </p:txBody>
      </p:sp>
    </p:spTree>
    <p:extLst>
      <p:ext uri="{BB962C8B-B14F-4D97-AF65-F5344CB8AC3E}">
        <p14:creationId xmlns:p14="http://schemas.microsoft.com/office/powerpoint/2010/main" val="17165042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124691" y="0"/>
            <a:ext cx="12413673"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0E084A74-F7F8-9E36-4281-6BD385EA5B4D}"/>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5" name="Picture 4">
            <a:extLst>
              <a:ext uri="{FF2B5EF4-FFF2-40B4-BE49-F238E27FC236}">
                <a16:creationId xmlns:a16="http://schemas.microsoft.com/office/drawing/2014/main" id="{ADCC4AE6-B42C-9272-48E7-B81E2BB6DF2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6BC70B1D-EFCA-7CC4-ED97-3A1DB5AE8549}"/>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D4223C9C-696D-42A1-4970-51D7E2626BA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196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ne-column text slide with graphic background &lt;1/2 r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FC9A23-18A4-3A87-616D-00F69BB1024C}"/>
              </a:ext>
            </a:extLst>
          </p:cNvPr>
          <p:cNvSpPr/>
          <p:nvPr userDrawn="1"/>
        </p:nvSpPr>
        <p:spPr>
          <a:xfrm>
            <a:off x="5568952" y="0"/>
            <a:ext cx="66230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Chart Placeholder 15">
            <a:extLst>
              <a:ext uri="{FF2B5EF4-FFF2-40B4-BE49-F238E27FC236}">
                <a16:creationId xmlns:a16="http://schemas.microsoft.com/office/drawing/2014/main" id="{C6F3D8F5-36A6-B06B-995B-7070648C35FD}"/>
              </a:ext>
            </a:extLst>
          </p:cNvPr>
          <p:cNvSpPr>
            <a:spLocks noGrp="1"/>
          </p:cNvSpPr>
          <p:nvPr>
            <p:ph type="chart" sz="quarter" idx="15" hasCustomPrompt="1"/>
          </p:nvPr>
        </p:nvSpPr>
        <p:spPr>
          <a:xfrm>
            <a:off x="5939367" y="385233"/>
            <a:ext cx="5894917" cy="5990168"/>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4" name="Date Placeholder 3"/>
          <p:cNvSpPr>
            <a:spLocks noGrp="1"/>
          </p:cNvSpPr>
          <p:nvPr>
            <p:ph type="dt" sz="half" idx="10"/>
          </p:nvPr>
        </p:nvSpPr>
        <p:spPr/>
        <p:txBody>
          <a:bodyPr/>
          <a:lstStyle/>
          <a:p>
            <a:fld id="{334AE742-9134-0A4E-9C20-E937158F3D83}"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Content Placeholder 2">
            <a:extLst>
              <a:ext uri="{FF2B5EF4-FFF2-40B4-BE49-F238E27FC236}">
                <a16:creationId xmlns:a16="http://schemas.microsoft.com/office/drawing/2014/main" id="{DF208823-373D-CBE9-774B-52315CD6CC8A}"/>
              </a:ext>
            </a:extLst>
          </p:cNvPr>
          <p:cNvSpPr>
            <a:spLocks noGrp="1"/>
          </p:cNvSpPr>
          <p:nvPr>
            <p:ph idx="1"/>
          </p:nvPr>
        </p:nvSpPr>
        <p:spPr>
          <a:xfrm>
            <a:off x="836083" y="2197101"/>
            <a:ext cx="4379384" cy="4185295"/>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32237955-A2F2-8BE1-9BD8-6AADEC96E4FC}"/>
              </a:ext>
            </a:extLst>
          </p:cNvPr>
          <p:cNvSpPr>
            <a:spLocks noGrp="1"/>
          </p:cNvSpPr>
          <p:nvPr>
            <p:ph type="title"/>
          </p:nvPr>
        </p:nvSpPr>
        <p:spPr>
          <a:xfrm>
            <a:off x="836084" y="385233"/>
            <a:ext cx="4377265" cy="1811867"/>
          </a:xfrm>
        </p:spPr>
        <p:txBody>
          <a:bodyPr/>
          <a:lstStyle/>
          <a:p>
            <a:r>
              <a:rPr lang="en-GB"/>
              <a:t>Click to edit Master title style</a:t>
            </a:r>
            <a:endParaRPr lang="en-US"/>
          </a:p>
        </p:txBody>
      </p:sp>
    </p:spTree>
    <p:extLst>
      <p:ext uri="{BB962C8B-B14F-4D97-AF65-F5344CB8AC3E}">
        <p14:creationId xmlns:p14="http://schemas.microsoft.com/office/powerpoint/2010/main" val="3840565951"/>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ne-column text slide with 1/2 graphic background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17AC84-BEB9-0542-BBDF-CB2BD5AE5B5F}"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835200" y="2201334"/>
            <a:ext cx="5313600" cy="575733"/>
          </a:xfrm>
        </p:spPr>
        <p:txBody>
          <a:bodyPr/>
          <a:lstStyle>
            <a:lvl1pPr>
              <a:defRPr b="1">
                <a:solidFill>
                  <a:schemeClr val="tx1"/>
                </a:solidFill>
                <a:latin typeface="+mj-lt"/>
              </a:defRPr>
            </a:lvl1pPr>
          </a:lstStyle>
          <a:p>
            <a:pPr lvl="0"/>
            <a:r>
              <a:rPr lang="en-GB"/>
              <a:t>Click to edit Master text styles</a:t>
            </a:r>
          </a:p>
        </p:txBody>
      </p:sp>
      <p:sp>
        <p:nvSpPr>
          <p:cNvPr id="7" name="Rectangle 6">
            <a:extLst>
              <a:ext uri="{FF2B5EF4-FFF2-40B4-BE49-F238E27FC236}">
                <a16:creationId xmlns:a16="http://schemas.microsoft.com/office/drawing/2014/main" id="{E2E37654-66E4-B838-8938-BDA0608C1C7B}"/>
              </a:ext>
            </a:extLst>
          </p:cNvPr>
          <p:cNvSpPr/>
          <p:nvPr userDrawn="1"/>
        </p:nvSpPr>
        <p:spPr>
          <a:xfrm>
            <a:off x="6519333" y="0"/>
            <a:ext cx="567266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Chart Placeholder 15">
            <a:extLst>
              <a:ext uri="{FF2B5EF4-FFF2-40B4-BE49-F238E27FC236}">
                <a16:creationId xmlns:a16="http://schemas.microsoft.com/office/drawing/2014/main" id="{1A579972-334B-F5C6-B320-A92A0CCF184A}"/>
              </a:ext>
            </a:extLst>
          </p:cNvPr>
          <p:cNvSpPr>
            <a:spLocks noGrp="1"/>
          </p:cNvSpPr>
          <p:nvPr>
            <p:ph type="chart" sz="quarter" idx="15" hasCustomPrompt="1"/>
          </p:nvPr>
        </p:nvSpPr>
        <p:spPr>
          <a:xfrm>
            <a:off x="6908799" y="385233"/>
            <a:ext cx="4925484" cy="5990168"/>
          </a:xfrm>
        </p:spPr>
        <p:txBody>
          <a:bodyPr/>
          <a:lstStyle/>
          <a:p>
            <a:r>
              <a:rPr lang="en-US"/>
              <a:t>Click the icon to add a chart</a:t>
            </a:r>
          </a:p>
        </p:txBody>
      </p:sp>
      <p:sp>
        <p:nvSpPr>
          <p:cNvPr id="11" name="Content Placeholder 2">
            <a:extLst>
              <a:ext uri="{FF2B5EF4-FFF2-40B4-BE49-F238E27FC236}">
                <a16:creationId xmlns:a16="http://schemas.microsoft.com/office/drawing/2014/main" id="{D3CF34A6-22E2-5808-958E-D3FEBED72D39}"/>
              </a:ext>
            </a:extLst>
          </p:cNvPr>
          <p:cNvSpPr>
            <a:spLocks noGrp="1"/>
          </p:cNvSpPr>
          <p:nvPr>
            <p:ph idx="1"/>
          </p:nvPr>
        </p:nvSpPr>
        <p:spPr>
          <a:xfrm>
            <a:off x="835200" y="2838451"/>
            <a:ext cx="5313600" cy="3543944"/>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Title 1">
            <a:extLst>
              <a:ext uri="{FF2B5EF4-FFF2-40B4-BE49-F238E27FC236}">
                <a16:creationId xmlns:a16="http://schemas.microsoft.com/office/drawing/2014/main" id="{8285A912-66B6-F71E-0814-1120826353F7}"/>
              </a:ext>
            </a:extLst>
          </p:cNvPr>
          <p:cNvSpPr>
            <a:spLocks noGrp="1"/>
          </p:cNvSpPr>
          <p:nvPr>
            <p:ph type="title"/>
          </p:nvPr>
        </p:nvSpPr>
        <p:spPr>
          <a:xfrm>
            <a:off x="835200" y="385233"/>
            <a:ext cx="5313600" cy="1811867"/>
          </a:xfrm>
        </p:spPr>
        <p:txBody>
          <a:bodyPr/>
          <a:lstStyle/>
          <a:p>
            <a:r>
              <a:rPr lang="en-GB"/>
              <a:t>Click to edit Master title style</a:t>
            </a:r>
            <a:endParaRPr lang="en-US"/>
          </a:p>
        </p:txBody>
      </p:sp>
    </p:spTree>
    <p:extLst>
      <p:ext uri="{BB962C8B-B14F-4D97-AF65-F5344CB8AC3E}">
        <p14:creationId xmlns:p14="http://schemas.microsoft.com/office/powerpoint/2010/main" val="29492780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columns text slide with 1/3 graphic background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A6D230-CE42-DF49-9DF7-19D7E350F6E1}"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835200" y="2574112"/>
            <a:ext cx="3411136"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2" name="Content Placeholder 2">
            <a:extLst>
              <a:ext uri="{FF2B5EF4-FFF2-40B4-BE49-F238E27FC236}">
                <a16:creationId xmlns:a16="http://schemas.microsoft.com/office/drawing/2014/main" id="{78EE1B24-57C1-3D96-B16F-E18D568C6B9A}"/>
              </a:ext>
            </a:extLst>
          </p:cNvPr>
          <p:cNvSpPr>
            <a:spLocks noGrp="1"/>
          </p:cNvSpPr>
          <p:nvPr>
            <p:ph idx="16"/>
          </p:nvPr>
        </p:nvSpPr>
        <p:spPr>
          <a:xfrm>
            <a:off x="4621568" y="2574112"/>
            <a:ext cx="3420533"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CDC737D6-347D-878B-4B28-5A60E048DD65}"/>
              </a:ext>
            </a:extLst>
          </p:cNvPr>
          <p:cNvSpPr/>
          <p:nvPr userDrawn="1"/>
        </p:nvSpPr>
        <p:spPr>
          <a:xfrm>
            <a:off x="8409517" y="0"/>
            <a:ext cx="37824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Chart Placeholder 13">
            <a:extLst>
              <a:ext uri="{FF2B5EF4-FFF2-40B4-BE49-F238E27FC236}">
                <a16:creationId xmlns:a16="http://schemas.microsoft.com/office/drawing/2014/main" id="{79815EF6-858F-5FC5-568D-A46F28C7B9B1}"/>
              </a:ext>
            </a:extLst>
          </p:cNvPr>
          <p:cNvSpPr>
            <a:spLocks noGrp="1"/>
          </p:cNvSpPr>
          <p:nvPr>
            <p:ph type="chart" sz="quarter" idx="17" hasCustomPrompt="1"/>
          </p:nvPr>
        </p:nvSpPr>
        <p:spPr>
          <a:xfrm>
            <a:off x="8756073" y="385234"/>
            <a:ext cx="3078211" cy="5996517"/>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3" name="Content Placeholder 2">
            <a:extLst>
              <a:ext uri="{FF2B5EF4-FFF2-40B4-BE49-F238E27FC236}">
                <a16:creationId xmlns:a16="http://schemas.microsoft.com/office/drawing/2014/main" id="{79D1D79F-7E6A-F8B3-032D-F494807A5989}"/>
              </a:ext>
            </a:extLst>
          </p:cNvPr>
          <p:cNvSpPr>
            <a:spLocks noGrp="1"/>
          </p:cNvSpPr>
          <p:nvPr>
            <p:ph idx="1"/>
          </p:nvPr>
        </p:nvSpPr>
        <p:spPr>
          <a:xfrm>
            <a:off x="836083" y="3234267"/>
            <a:ext cx="3411136"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74E36470-7951-FFF4-DD04-918C6F919F01}"/>
              </a:ext>
            </a:extLst>
          </p:cNvPr>
          <p:cNvSpPr>
            <a:spLocks noGrp="1"/>
          </p:cNvSpPr>
          <p:nvPr>
            <p:ph idx="18"/>
          </p:nvPr>
        </p:nvSpPr>
        <p:spPr>
          <a:xfrm>
            <a:off x="4621568" y="3234267"/>
            <a:ext cx="3411136"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itle 1">
            <a:extLst>
              <a:ext uri="{FF2B5EF4-FFF2-40B4-BE49-F238E27FC236}">
                <a16:creationId xmlns:a16="http://schemas.microsoft.com/office/drawing/2014/main" id="{CF34700E-5B8A-D0AD-E66F-65C2AD42F826}"/>
              </a:ext>
            </a:extLst>
          </p:cNvPr>
          <p:cNvSpPr>
            <a:spLocks noGrp="1"/>
          </p:cNvSpPr>
          <p:nvPr>
            <p:ph type="title"/>
          </p:nvPr>
        </p:nvSpPr>
        <p:spPr>
          <a:xfrm>
            <a:off x="835200" y="385234"/>
            <a:ext cx="7200264" cy="960967"/>
          </a:xfrm>
        </p:spPr>
        <p:txBody>
          <a:bodyPr/>
          <a:lstStyle/>
          <a:p>
            <a:r>
              <a:rPr lang="en-GB"/>
              <a:t>Click to edit Master title style</a:t>
            </a:r>
            <a:endParaRPr lang="en-US"/>
          </a:p>
        </p:txBody>
      </p:sp>
    </p:spTree>
    <p:extLst>
      <p:ext uri="{BB962C8B-B14F-4D97-AF65-F5344CB8AC3E}">
        <p14:creationId xmlns:p14="http://schemas.microsoft.com/office/powerpoint/2010/main" val="388607908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ne-column text slide with 2/3 graphic background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9653D0-EB54-5A43-8FE6-654DDD97D677}"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 name="Rectangle 1">
            <a:extLst>
              <a:ext uri="{FF2B5EF4-FFF2-40B4-BE49-F238E27FC236}">
                <a16:creationId xmlns:a16="http://schemas.microsoft.com/office/drawing/2014/main" id="{6D086C83-C8FE-334B-A1B4-45EB915DC415}"/>
              </a:ext>
            </a:extLst>
          </p:cNvPr>
          <p:cNvSpPr/>
          <p:nvPr userDrawn="1"/>
        </p:nvSpPr>
        <p:spPr>
          <a:xfrm>
            <a:off x="558801" y="0"/>
            <a:ext cx="74887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Chart Placeholder 13">
            <a:extLst>
              <a:ext uri="{FF2B5EF4-FFF2-40B4-BE49-F238E27FC236}">
                <a16:creationId xmlns:a16="http://schemas.microsoft.com/office/drawing/2014/main" id="{26F96F09-CB2F-2850-AFD1-0B15F6A5C69B}"/>
              </a:ext>
            </a:extLst>
          </p:cNvPr>
          <p:cNvSpPr>
            <a:spLocks noGrp="1"/>
          </p:cNvSpPr>
          <p:nvPr>
            <p:ph type="chart" sz="quarter" idx="17" hasCustomPrompt="1"/>
          </p:nvPr>
        </p:nvSpPr>
        <p:spPr>
          <a:xfrm>
            <a:off x="835200" y="385234"/>
            <a:ext cx="6872963" cy="5996517"/>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44" name="Content Placeholder 2">
            <a:extLst>
              <a:ext uri="{FF2B5EF4-FFF2-40B4-BE49-F238E27FC236}">
                <a16:creationId xmlns:a16="http://schemas.microsoft.com/office/drawing/2014/main" id="{22BD8DA5-6226-205D-2CB6-A7BDF5B3EF03}"/>
              </a:ext>
            </a:extLst>
          </p:cNvPr>
          <p:cNvSpPr>
            <a:spLocks noGrp="1"/>
          </p:cNvSpPr>
          <p:nvPr>
            <p:ph idx="15"/>
          </p:nvPr>
        </p:nvSpPr>
        <p:spPr>
          <a:xfrm>
            <a:off x="8411884" y="2574112"/>
            <a:ext cx="3422400" cy="576000"/>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3" name="Content Placeholder 2">
            <a:extLst>
              <a:ext uri="{FF2B5EF4-FFF2-40B4-BE49-F238E27FC236}">
                <a16:creationId xmlns:a16="http://schemas.microsoft.com/office/drawing/2014/main" id="{F21361C0-1D53-579D-7ABF-92AB1BCB75F3}"/>
              </a:ext>
            </a:extLst>
          </p:cNvPr>
          <p:cNvSpPr>
            <a:spLocks noGrp="1"/>
          </p:cNvSpPr>
          <p:nvPr>
            <p:ph idx="1"/>
          </p:nvPr>
        </p:nvSpPr>
        <p:spPr>
          <a:xfrm>
            <a:off x="8411885" y="3234267"/>
            <a:ext cx="3422399"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Title Placeholder 1">
            <a:extLst>
              <a:ext uri="{FF2B5EF4-FFF2-40B4-BE49-F238E27FC236}">
                <a16:creationId xmlns:a16="http://schemas.microsoft.com/office/drawing/2014/main" id="{21169BBF-ABC2-23E0-06AD-7D955ABC77DC}"/>
              </a:ext>
            </a:extLst>
          </p:cNvPr>
          <p:cNvSpPr>
            <a:spLocks noGrp="1"/>
          </p:cNvSpPr>
          <p:nvPr>
            <p:ph type="title"/>
          </p:nvPr>
        </p:nvSpPr>
        <p:spPr>
          <a:xfrm>
            <a:off x="8411884" y="383999"/>
            <a:ext cx="3422400" cy="1813100"/>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3455299374"/>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column text slide with graphic background &lt;1/2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1936DCF-236E-CD45-A91E-9A367C64A68E}"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Rectangle 6">
            <a:extLst>
              <a:ext uri="{FF2B5EF4-FFF2-40B4-BE49-F238E27FC236}">
                <a16:creationId xmlns:a16="http://schemas.microsoft.com/office/drawing/2014/main" id="{2C7DD5D7-7501-F9D7-B4BB-2F757699235E}"/>
              </a:ext>
            </a:extLst>
          </p:cNvPr>
          <p:cNvSpPr/>
          <p:nvPr userDrawn="1"/>
        </p:nvSpPr>
        <p:spPr>
          <a:xfrm>
            <a:off x="558800" y="0"/>
            <a:ext cx="654473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hart Placeholder 13">
            <a:extLst>
              <a:ext uri="{FF2B5EF4-FFF2-40B4-BE49-F238E27FC236}">
                <a16:creationId xmlns:a16="http://schemas.microsoft.com/office/drawing/2014/main" id="{F7FF2143-CCC1-61CD-BD7D-D7278C663555}"/>
              </a:ext>
            </a:extLst>
          </p:cNvPr>
          <p:cNvSpPr>
            <a:spLocks noGrp="1"/>
          </p:cNvSpPr>
          <p:nvPr>
            <p:ph type="chart" sz="quarter" idx="17" hasCustomPrompt="1"/>
          </p:nvPr>
        </p:nvSpPr>
        <p:spPr>
          <a:xfrm>
            <a:off x="835201" y="385233"/>
            <a:ext cx="5895348" cy="5990168"/>
          </a:xfrm>
        </p:spPr>
        <p:txBody>
          <a:bodyPr/>
          <a:lstStyle>
            <a:lvl1pPr marL="0" marR="0" indent="0" algn="l" defTabSz="231660" rtl="0" eaLnBrk="1" fontAlgn="auto" latinLnBrk="0" hangingPunct="1">
              <a:lnSpc>
                <a:spcPct val="100000"/>
              </a:lnSpc>
              <a:spcBef>
                <a:spcPts val="0"/>
              </a:spcBef>
              <a:spcAft>
                <a:spcPts val="800"/>
              </a:spcAft>
              <a:buClrTx/>
              <a:buSzTx/>
              <a:buFont typeface="Arial" panose="020B0604020202020204" pitchFamily="34" charset="0"/>
              <a:buNone/>
              <a:tabLst>
                <a:tab pos="231660" algn="l"/>
                <a:tab pos="463319" algn="l"/>
                <a:tab pos="694979" algn="l"/>
                <a:tab pos="926638" algn="l"/>
              </a:tabLst>
              <a:defRPr/>
            </a:lvl1pPr>
          </a:lstStyle>
          <a:p>
            <a:r>
              <a:rPr lang="en-US"/>
              <a:t>Click the icon to add a chart</a:t>
            </a:r>
          </a:p>
        </p:txBody>
      </p:sp>
      <p:sp>
        <p:nvSpPr>
          <p:cNvPr id="8" name="Content Placeholder 2">
            <a:extLst>
              <a:ext uri="{FF2B5EF4-FFF2-40B4-BE49-F238E27FC236}">
                <a16:creationId xmlns:a16="http://schemas.microsoft.com/office/drawing/2014/main" id="{10CE3A17-AA54-2411-B5F9-9A39819D8AEC}"/>
              </a:ext>
            </a:extLst>
          </p:cNvPr>
          <p:cNvSpPr>
            <a:spLocks noGrp="1"/>
          </p:cNvSpPr>
          <p:nvPr>
            <p:ph idx="18"/>
          </p:nvPr>
        </p:nvSpPr>
        <p:spPr>
          <a:xfrm>
            <a:off x="7454899" y="2561167"/>
            <a:ext cx="4379384" cy="3814232"/>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itle Placeholder 1">
            <a:extLst>
              <a:ext uri="{FF2B5EF4-FFF2-40B4-BE49-F238E27FC236}">
                <a16:creationId xmlns:a16="http://schemas.microsoft.com/office/drawing/2014/main" id="{EE453336-C2F7-DA4C-C4DC-3EB3146A004F}"/>
              </a:ext>
            </a:extLst>
          </p:cNvPr>
          <p:cNvSpPr>
            <a:spLocks noGrp="1"/>
          </p:cNvSpPr>
          <p:nvPr>
            <p:ph type="title"/>
          </p:nvPr>
        </p:nvSpPr>
        <p:spPr>
          <a:xfrm>
            <a:off x="7454899" y="384000"/>
            <a:ext cx="4381900" cy="1813099"/>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1033753991"/>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column text slide with 1/2 graphic background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0B6ECA-7860-E14B-B3C8-DFC5F49152A6}"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19">
            <a:extLst>
              <a:ext uri="{FF2B5EF4-FFF2-40B4-BE49-F238E27FC236}">
                <a16:creationId xmlns:a16="http://schemas.microsoft.com/office/drawing/2014/main" id="{B7F8FDF1-EDBC-8581-4283-24CC9CC9E2DB}"/>
              </a:ext>
            </a:extLst>
          </p:cNvPr>
          <p:cNvSpPr>
            <a:spLocks noGrp="1"/>
          </p:cNvSpPr>
          <p:nvPr>
            <p:ph type="body" sz="quarter" idx="21"/>
          </p:nvPr>
        </p:nvSpPr>
        <p:spPr>
          <a:xfrm>
            <a:off x="6528985" y="2197102"/>
            <a:ext cx="5308800" cy="497973"/>
          </a:xfrm>
        </p:spPr>
        <p:txBody>
          <a:bodyPr/>
          <a:lstStyle>
            <a:lvl1pPr>
              <a:defRPr sz="1467" b="1">
                <a:solidFill>
                  <a:schemeClr val="tx1"/>
                </a:solidFill>
                <a:latin typeface="+mj-lt"/>
              </a:defRPr>
            </a:lvl1pPr>
          </a:lstStyle>
          <a:p>
            <a:pPr lvl="0"/>
            <a:r>
              <a:rPr lang="en-GB"/>
              <a:t>Click to edit Master text styles</a:t>
            </a:r>
          </a:p>
        </p:txBody>
      </p:sp>
      <p:sp>
        <p:nvSpPr>
          <p:cNvPr id="8" name="Chart Placeholder 15">
            <a:extLst>
              <a:ext uri="{FF2B5EF4-FFF2-40B4-BE49-F238E27FC236}">
                <a16:creationId xmlns:a16="http://schemas.microsoft.com/office/drawing/2014/main" id="{1A579972-334B-F5C6-B320-A92A0CCF184A}"/>
              </a:ext>
            </a:extLst>
          </p:cNvPr>
          <p:cNvSpPr>
            <a:spLocks noGrp="1"/>
          </p:cNvSpPr>
          <p:nvPr>
            <p:ph type="chart" sz="quarter" idx="15" hasCustomPrompt="1"/>
          </p:nvPr>
        </p:nvSpPr>
        <p:spPr>
          <a:xfrm>
            <a:off x="835201" y="385233"/>
            <a:ext cx="4925484" cy="5990168"/>
          </a:xfrm>
        </p:spPr>
        <p:txBody>
          <a:bodyPr/>
          <a:lstStyle/>
          <a:p>
            <a:r>
              <a:rPr lang="en-US"/>
              <a:t>Click the icon to add a chart</a:t>
            </a:r>
          </a:p>
        </p:txBody>
      </p:sp>
      <p:sp>
        <p:nvSpPr>
          <p:cNvPr id="11" name="Content Placeholder 2">
            <a:extLst>
              <a:ext uri="{FF2B5EF4-FFF2-40B4-BE49-F238E27FC236}">
                <a16:creationId xmlns:a16="http://schemas.microsoft.com/office/drawing/2014/main" id="{4017C644-B20C-12B1-3404-A628CD6D85F7}"/>
              </a:ext>
            </a:extLst>
          </p:cNvPr>
          <p:cNvSpPr>
            <a:spLocks noGrp="1"/>
          </p:cNvSpPr>
          <p:nvPr>
            <p:ph idx="22"/>
          </p:nvPr>
        </p:nvSpPr>
        <p:spPr>
          <a:xfrm>
            <a:off x="6528985" y="2777067"/>
            <a:ext cx="5308800" cy="36053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Title Placeholder 1">
            <a:extLst>
              <a:ext uri="{FF2B5EF4-FFF2-40B4-BE49-F238E27FC236}">
                <a16:creationId xmlns:a16="http://schemas.microsoft.com/office/drawing/2014/main" id="{3DA517A1-A0DE-E584-7EF2-5D94F23C21B3}"/>
              </a:ext>
            </a:extLst>
          </p:cNvPr>
          <p:cNvSpPr>
            <a:spLocks noGrp="1"/>
          </p:cNvSpPr>
          <p:nvPr>
            <p:ph type="title"/>
          </p:nvPr>
        </p:nvSpPr>
        <p:spPr>
          <a:xfrm>
            <a:off x="6528985" y="383999"/>
            <a:ext cx="5308800" cy="1560303"/>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190668225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columns text slide with 1/3 graphic background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721AC6C-2372-064A-822F-08C8A6E2B391}"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1" name="Content Placeholder 2">
            <a:extLst>
              <a:ext uri="{FF2B5EF4-FFF2-40B4-BE49-F238E27FC236}">
                <a16:creationId xmlns:a16="http://schemas.microsoft.com/office/drawing/2014/main" id="{6EFA793F-42AB-E441-B787-767405F1860D}"/>
              </a:ext>
            </a:extLst>
          </p:cNvPr>
          <p:cNvSpPr>
            <a:spLocks noGrp="1"/>
          </p:cNvSpPr>
          <p:nvPr>
            <p:ph idx="15"/>
          </p:nvPr>
        </p:nvSpPr>
        <p:spPr>
          <a:xfrm>
            <a:off x="4618567" y="2561168"/>
            <a:ext cx="3427200" cy="5889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12" name="Content Placeholder 2">
            <a:extLst>
              <a:ext uri="{FF2B5EF4-FFF2-40B4-BE49-F238E27FC236}">
                <a16:creationId xmlns:a16="http://schemas.microsoft.com/office/drawing/2014/main" id="{78EE1B24-57C1-3D96-B16F-E18D568C6B9A}"/>
              </a:ext>
            </a:extLst>
          </p:cNvPr>
          <p:cNvSpPr>
            <a:spLocks noGrp="1"/>
          </p:cNvSpPr>
          <p:nvPr>
            <p:ph idx="16"/>
          </p:nvPr>
        </p:nvSpPr>
        <p:spPr>
          <a:xfrm>
            <a:off x="8409516" y="2561168"/>
            <a:ext cx="3427200" cy="588945"/>
          </a:xfrm>
        </p:spPr>
        <p:txBody>
          <a:bodyPr/>
          <a:lstStyle>
            <a:lvl1pPr>
              <a:defRPr sz="1467" b="1">
                <a:solidFill>
                  <a:schemeClr val="tx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
        <p:nvSpPr>
          <p:cNvPr id="2" name="Rectangle 1">
            <a:extLst>
              <a:ext uri="{FF2B5EF4-FFF2-40B4-BE49-F238E27FC236}">
                <a16:creationId xmlns:a16="http://schemas.microsoft.com/office/drawing/2014/main" id="{CDC737D6-347D-878B-4B28-5A60E048DD65}"/>
              </a:ext>
            </a:extLst>
          </p:cNvPr>
          <p:cNvSpPr/>
          <p:nvPr userDrawn="1"/>
        </p:nvSpPr>
        <p:spPr>
          <a:xfrm>
            <a:off x="558801" y="0"/>
            <a:ext cx="369146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Chart Placeholder 13">
            <a:extLst>
              <a:ext uri="{FF2B5EF4-FFF2-40B4-BE49-F238E27FC236}">
                <a16:creationId xmlns:a16="http://schemas.microsoft.com/office/drawing/2014/main" id="{79815EF6-858F-5FC5-568D-A46F28C7B9B1}"/>
              </a:ext>
            </a:extLst>
          </p:cNvPr>
          <p:cNvSpPr>
            <a:spLocks noGrp="1"/>
          </p:cNvSpPr>
          <p:nvPr>
            <p:ph type="chart" sz="quarter" idx="17" hasCustomPrompt="1"/>
          </p:nvPr>
        </p:nvSpPr>
        <p:spPr>
          <a:xfrm>
            <a:off x="835201" y="385234"/>
            <a:ext cx="3049108" cy="5996517"/>
          </a:xfrm>
        </p:spPr>
        <p:txBody>
          <a:bodyPr/>
          <a:lstStyle/>
          <a:p>
            <a:r>
              <a:rPr lang="en-US"/>
              <a:t>Click the icon to add a chart</a:t>
            </a:r>
          </a:p>
        </p:txBody>
      </p:sp>
      <p:sp>
        <p:nvSpPr>
          <p:cNvPr id="3" name="Content Placeholder 2">
            <a:extLst>
              <a:ext uri="{FF2B5EF4-FFF2-40B4-BE49-F238E27FC236}">
                <a16:creationId xmlns:a16="http://schemas.microsoft.com/office/drawing/2014/main" id="{5023E052-5146-A004-5E1C-198DC3BA90AF}"/>
              </a:ext>
            </a:extLst>
          </p:cNvPr>
          <p:cNvSpPr>
            <a:spLocks noGrp="1"/>
          </p:cNvSpPr>
          <p:nvPr>
            <p:ph idx="22"/>
          </p:nvPr>
        </p:nvSpPr>
        <p:spPr>
          <a:xfrm>
            <a:off x="4618567" y="3234267"/>
            <a:ext cx="3424767"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Content Placeholder 2">
            <a:extLst>
              <a:ext uri="{FF2B5EF4-FFF2-40B4-BE49-F238E27FC236}">
                <a16:creationId xmlns:a16="http://schemas.microsoft.com/office/drawing/2014/main" id="{129554DF-90ED-E558-77A3-BB0155C711C0}"/>
              </a:ext>
            </a:extLst>
          </p:cNvPr>
          <p:cNvSpPr>
            <a:spLocks noGrp="1"/>
          </p:cNvSpPr>
          <p:nvPr>
            <p:ph idx="23"/>
          </p:nvPr>
        </p:nvSpPr>
        <p:spPr>
          <a:xfrm>
            <a:off x="8409517" y="3234267"/>
            <a:ext cx="3424767" cy="3148128"/>
          </a:xfrm>
        </p:spPr>
        <p:txBody>
          <a:bodyPr vert="horz" lIns="0" tIns="0" rIns="0" bIns="0" rtlCol="0" anchor="t" anchorCtr="0">
            <a:noAutofit/>
          </a:bodyPr>
          <a:lstStyle>
            <a:lvl1pPr>
              <a:defRPr lang="en-US" sz="1467" dirty="0"/>
            </a:lvl1pPr>
            <a:lvl2pPr marL="158504" indent="-158504">
              <a:defRPr lang="en-US" sz="1467" dirty="0"/>
            </a:lvl2pPr>
            <a:lvl3pPr marL="317008" indent="-158504">
              <a:defRPr lang="en-US" sz="1467" dirty="0"/>
            </a:lvl3pPr>
            <a:lvl4pPr marL="475512" indent="-158504">
              <a:defRPr lang="en-US" sz="1467" dirty="0"/>
            </a:lvl4pPr>
            <a:lvl5pPr marL="634016" indent="-158504">
              <a:defRPr lang="en-US" sz="1467" dirty="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itle Placeholder 1">
            <a:extLst>
              <a:ext uri="{FF2B5EF4-FFF2-40B4-BE49-F238E27FC236}">
                <a16:creationId xmlns:a16="http://schemas.microsoft.com/office/drawing/2014/main" id="{1BC4D1B5-EC65-61B0-BE79-02864683DFB4}"/>
              </a:ext>
            </a:extLst>
          </p:cNvPr>
          <p:cNvSpPr>
            <a:spLocks noGrp="1"/>
          </p:cNvSpPr>
          <p:nvPr>
            <p:ph type="title"/>
          </p:nvPr>
        </p:nvSpPr>
        <p:spPr>
          <a:xfrm>
            <a:off x="4618567" y="383999"/>
            <a:ext cx="7218232" cy="1393467"/>
          </a:xfrm>
          <a:prstGeom prst="rect">
            <a:avLst/>
          </a:prstGeom>
        </p:spPr>
        <p:txBody>
          <a:bodyPr vert="horz" lIns="0" tIns="0" rIns="0" bIns="0" rtlCol="0" anchor="t" anchorCtr="0">
            <a:noAutofit/>
          </a:bodyPr>
          <a:lstStyle/>
          <a:p>
            <a:r>
              <a:rPr lang="en-GB" noProof="0"/>
              <a:t>Click to edit Master title style</a:t>
            </a:r>
            <a:endParaRPr lang="en-US" noProof="0"/>
          </a:p>
        </p:txBody>
      </p:sp>
    </p:spTree>
    <p:extLst>
      <p:ext uri="{BB962C8B-B14F-4D97-AF65-F5344CB8AC3E}">
        <p14:creationId xmlns:p14="http://schemas.microsoft.com/office/powerpoint/2010/main" val="2403068750"/>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motional slide 2/3 True Blue left">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0BBA80D-009D-0349-9F4C-06485FF44614}"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5200" y="571502"/>
            <a:ext cx="7207251" cy="5798701"/>
          </a:xfrm>
        </p:spPr>
        <p:txBody>
          <a:bodyPr/>
          <a:lstStyle>
            <a:lvl1pPr>
              <a:defRPr sz="3734">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8409518" y="0"/>
            <a:ext cx="3782481"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12" name="Graphic 11">
            <a:extLst>
              <a:ext uri="{FF2B5EF4-FFF2-40B4-BE49-F238E27FC236}">
                <a16:creationId xmlns:a16="http://schemas.microsoft.com/office/drawing/2014/main" id="{E4380BB2-366B-98A6-F54B-DB93790B857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2198899797"/>
      </p:ext>
    </p:extLst>
  </p:cSld>
  <p:clrMapOvr>
    <a:masterClrMapping/>
  </p:clrMapOvr>
  <p:extLst>
    <p:ext uri="{DCECCB84-F9BA-43D5-87BE-67443E8EF086}">
      <p15:sldGuideLst xmlns:p15="http://schemas.microsoft.com/office/powerpoint/2012/main">
        <p15:guide id="12" orient="horz" pos="27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motional slide 1/2 True Blue left">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BCB70DE-9365-134E-A3C4-34445B828918}"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5201" y="571500"/>
            <a:ext cx="5312833" cy="5798400"/>
          </a:xfrm>
        </p:spPr>
        <p:txBody>
          <a:bodyPr/>
          <a:lstStyle>
            <a:lvl1pPr>
              <a:defRPr sz="2933">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6515101" y="0"/>
            <a:ext cx="5676900"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0FE97D5E-2D3D-64B2-A8F5-62A2E5D87E4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382396625"/>
      </p:ext>
    </p:extLst>
  </p:cSld>
  <p:clrMapOvr>
    <a:masterClrMapping/>
  </p:clrMapOvr>
  <p:extLst>
    <p:ext uri="{DCECCB84-F9BA-43D5-87BE-67443E8EF086}">
      <p15:sldGuideLst xmlns:p15="http://schemas.microsoft.com/office/powerpoint/2012/main">
        <p15:guide id="3" orient="horz" pos="27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motional slide 1/3 True Blue left">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0E6FA3A3-FB77-A44F-A431-F08DABC1C9A9}"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5200" y="571500"/>
            <a:ext cx="3414184" cy="5798400"/>
          </a:xfrm>
        </p:spPr>
        <p:txBody>
          <a:bodyPr/>
          <a:lstStyle>
            <a:lvl1pPr>
              <a:defRPr sz="2400">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4618567" y="0"/>
            <a:ext cx="7585932"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3185137870"/>
      </p:ext>
    </p:extLst>
  </p:cSld>
  <p:clrMapOvr>
    <a:masterClrMapping/>
  </p:clrMapOvr>
  <p:extLst>
    <p:ext uri="{DCECCB84-F9BA-43D5-87BE-67443E8EF086}">
      <p15:sldGuideLst xmlns:p15="http://schemas.microsoft.com/office/powerpoint/2012/main">
        <p15:guide id="3" orient="horz" pos="27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79A48F84-6FFC-EC35-B323-8651780FD470}"/>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5" name="Picture 4">
            <a:extLst>
              <a:ext uri="{FF2B5EF4-FFF2-40B4-BE49-F238E27FC236}">
                <a16:creationId xmlns:a16="http://schemas.microsoft.com/office/drawing/2014/main" id="{6D02F822-9E93-3AA9-31DE-C684984DF580}"/>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6C6EC9B9-C4CB-C411-8143-4F4F41618843}"/>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734D6D0D-866B-AA00-D247-49CCD114BD0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818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motional slide 2/3 True Blue righ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4250267"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DAA2C075-C673-0547-B0E1-11D5B2910AE4}"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2" name="Title 1"/>
          <p:cNvSpPr>
            <a:spLocks noGrp="1"/>
          </p:cNvSpPr>
          <p:nvPr>
            <p:ph type="title"/>
          </p:nvPr>
        </p:nvSpPr>
        <p:spPr>
          <a:xfrm>
            <a:off x="4618568" y="384000"/>
            <a:ext cx="7217833" cy="5990400"/>
          </a:xfrm>
        </p:spPr>
        <p:txBody>
          <a:bodyPr/>
          <a:lstStyle>
            <a:lvl1pPr>
              <a:defRPr sz="2933">
                <a:solidFill>
                  <a:schemeClr val="bg1"/>
                </a:solidFill>
              </a:defRPr>
            </a:lvl1pPr>
          </a:lstStyle>
          <a:p>
            <a:r>
              <a:rPr lang="en-GB"/>
              <a:t>Click to edit Master title style</a:t>
            </a:r>
            <a:endParaRPr lang="en-US"/>
          </a:p>
        </p:txBody>
      </p:sp>
    </p:spTree>
    <p:extLst>
      <p:ext uri="{BB962C8B-B14F-4D97-AF65-F5344CB8AC3E}">
        <p14:creationId xmlns:p14="http://schemas.microsoft.com/office/powerpoint/2010/main" val="265107781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otional slide 1/2 True Blue righ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254" y="0"/>
            <a:ext cx="6150780"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solidFill>
                  <a:schemeClr val="tx2"/>
                </a:solidFill>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66EB632C-B5DA-3E42-AE24-B9DABDBF0975}"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6534913" y="384000"/>
            <a:ext cx="5299372" cy="5990400"/>
          </a:xfrm>
        </p:spPr>
        <p:txBody>
          <a:bodyPr/>
          <a:lstStyle>
            <a:lvl1pPr>
              <a:defRPr sz="2933">
                <a:solidFill>
                  <a:schemeClr val="bg1"/>
                </a:solidFill>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1F422258-A9E4-CBE8-EDAD-91CDD5E54B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1636707358"/>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motional slide 1/3 True Blue righ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8045451"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5627C2A9-7ED3-994A-8AEE-2B23D79F97A0}"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424673" y="384000"/>
            <a:ext cx="3409612" cy="5990400"/>
          </a:xfrm>
        </p:spPr>
        <p:txBody>
          <a:bodyPr/>
          <a:lstStyle>
            <a:lvl1pPr>
              <a:defRPr sz="2400">
                <a:solidFill>
                  <a:schemeClr val="bg1"/>
                </a:solidFill>
              </a:defRPr>
            </a:lvl1pPr>
          </a:lstStyle>
          <a:p>
            <a:r>
              <a:rPr lang="en-GB"/>
              <a:t>Click to edit Master title style</a:t>
            </a:r>
            <a:endParaRPr lang="en-US"/>
          </a:p>
        </p:txBody>
      </p:sp>
      <p:pic>
        <p:nvPicPr>
          <p:cNvPr id="7" name="Graphic 6">
            <a:extLst>
              <a:ext uri="{FF2B5EF4-FFF2-40B4-BE49-F238E27FC236}">
                <a16:creationId xmlns:a16="http://schemas.microsoft.com/office/drawing/2014/main" id="{3DB96E45-AF9B-C320-2D68-3AACCAC03D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Tree>
    <p:extLst>
      <p:ext uri="{BB962C8B-B14F-4D97-AF65-F5344CB8AC3E}">
        <p14:creationId xmlns:p14="http://schemas.microsoft.com/office/powerpoint/2010/main" val="397540593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motional slide 2/3 True Blue right tex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4250267"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46662E4B-B0CD-A842-ADDC-1A91FEBB276C}"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7" name="Title 1">
            <a:extLst>
              <a:ext uri="{FF2B5EF4-FFF2-40B4-BE49-F238E27FC236}">
                <a16:creationId xmlns:a16="http://schemas.microsoft.com/office/drawing/2014/main" id="{61162FDF-DD4E-FD9C-BB3C-9D670B2517FE}"/>
              </a:ext>
            </a:extLst>
          </p:cNvPr>
          <p:cNvSpPr>
            <a:spLocks noGrp="1"/>
          </p:cNvSpPr>
          <p:nvPr>
            <p:ph type="title"/>
          </p:nvPr>
        </p:nvSpPr>
        <p:spPr>
          <a:xfrm>
            <a:off x="4618568" y="385233"/>
            <a:ext cx="7217833" cy="1797672"/>
          </a:xfrm>
        </p:spPr>
        <p:txBody>
          <a:bodyPr/>
          <a:lstStyle>
            <a:lvl1pPr>
              <a:defRPr>
                <a:solidFill>
                  <a:schemeClr val="bg1"/>
                </a:solidFill>
              </a:defRPr>
            </a:lvl1pPr>
          </a:lstStyle>
          <a:p>
            <a:r>
              <a:rPr lang="en-GB"/>
              <a:t>Click to edit Master title style</a:t>
            </a:r>
            <a:endParaRPr lang="en-US"/>
          </a:p>
        </p:txBody>
      </p:sp>
      <p:sp>
        <p:nvSpPr>
          <p:cNvPr id="8" name="Content Placeholder 2">
            <a:extLst>
              <a:ext uri="{FF2B5EF4-FFF2-40B4-BE49-F238E27FC236}">
                <a16:creationId xmlns:a16="http://schemas.microsoft.com/office/drawing/2014/main" id="{FCB718EE-A3AE-9035-7595-F9C8D07A42DA}"/>
              </a:ext>
            </a:extLst>
          </p:cNvPr>
          <p:cNvSpPr>
            <a:spLocks noGrp="1"/>
          </p:cNvSpPr>
          <p:nvPr>
            <p:ph idx="1"/>
          </p:nvPr>
        </p:nvSpPr>
        <p:spPr>
          <a:xfrm>
            <a:off x="4618567" y="3236384"/>
            <a:ext cx="3426884" cy="3139016"/>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 Placeholder 19">
            <a:extLst>
              <a:ext uri="{FF2B5EF4-FFF2-40B4-BE49-F238E27FC236}">
                <a16:creationId xmlns:a16="http://schemas.microsoft.com/office/drawing/2014/main" id="{6233A1AD-A01A-0640-1E19-A3453E6971E1}"/>
              </a:ext>
            </a:extLst>
          </p:cNvPr>
          <p:cNvSpPr>
            <a:spLocks noGrp="1"/>
          </p:cNvSpPr>
          <p:nvPr>
            <p:ph type="body" sz="quarter" idx="21"/>
          </p:nvPr>
        </p:nvSpPr>
        <p:spPr>
          <a:xfrm>
            <a:off x="4618568" y="2201334"/>
            <a:ext cx="7217832" cy="575733"/>
          </a:xfrm>
        </p:spPr>
        <p:txBody>
          <a:bodyPr/>
          <a:lstStyle>
            <a:lvl1pPr>
              <a:defRPr b="1">
                <a:solidFill>
                  <a:schemeClr val="bg1"/>
                </a:solidFill>
                <a:latin typeface="+mj-lt"/>
              </a:defRPr>
            </a:lvl1pPr>
          </a:lstStyle>
          <a:p>
            <a:pPr lvl="0"/>
            <a:r>
              <a:rPr lang="en-GB"/>
              <a:t>Click to edit Master text styles</a:t>
            </a:r>
          </a:p>
        </p:txBody>
      </p:sp>
      <p:sp>
        <p:nvSpPr>
          <p:cNvPr id="12" name="Content Placeholder 2">
            <a:extLst>
              <a:ext uri="{FF2B5EF4-FFF2-40B4-BE49-F238E27FC236}">
                <a16:creationId xmlns:a16="http://schemas.microsoft.com/office/drawing/2014/main" id="{3095AC2C-1FBB-504D-8C2A-8190F69B22CC}"/>
              </a:ext>
            </a:extLst>
          </p:cNvPr>
          <p:cNvSpPr>
            <a:spLocks noGrp="1"/>
          </p:cNvSpPr>
          <p:nvPr>
            <p:ph idx="22"/>
          </p:nvPr>
        </p:nvSpPr>
        <p:spPr>
          <a:xfrm>
            <a:off x="8413752" y="3236384"/>
            <a:ext cx="3422649" cy="3139016"/>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99694629"/>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motional slide 1/2 True Blue right tex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254" y="0"/>
            <a:ext cx="6150780" cy="6858000"/>
          </a:xfrm>
          <a:solidFill>
            <a:schemeClr val="bg1"/>
          </a:solidFill>
          <a:ln>
            <a:noFill/>
          </a:ln>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solidFill>
                  <a:schemeClr val="tx2"/>
                </a:solidFill>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ED50BD4A-890E-9A4C-9D37-D787F5760D76}"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7" name="Graphic 6">
            <a:extLst>
              <a:ext uri="{FF2B5EF4-FFF2-40B4-BE49-F238E27FC236}">
                <a16:creationId xmlns:a16="http://schemas.microsoft.com/office/drawing/2014/main" id="{1F422258-A9E4-CBE8-EDAD-91CDD5E54B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itle 1">
            <a:extLst>
              <a:ext uri="{FF2B5EF4-FFF2-40B4-BE49-F238E27FC236}">
                <a16:creationId xmlns:a16="http://schemas.microsoft.com/office/drawing/2014/main" id="{B9FFC7ED-9761-2D48-92AA-FA44E4ED63B8}"/>
              </a:ext>
            </a:extLst>
          </p:cNvPr>
          <p:cNvSpPr>
            <a:spLocks noGrp="1"/>
          </p:cNvSpPr>
          <p:nvPr>
            <p:ph type="title"/>
          </p:nvPr>
        </p:nvSpPr>
        <p:spPr>
          <a:xfrm>
            <a:off x="6520521" y="385233"/>
            <a:ext cx="5313763" cy="1797672"/>
          </a:xfrm>
        </p:spPr>
        <p:txBody>
          <a:bodyPr/>
          <a:lstStyle>
            <a:lvl1pPr>
              <a:defRPr>
                <a:solidFill>
                  <a:schemeClr val="bg1"/>
                </a:solidFill>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49A73DBD-7AD7-3A1C-2CBF-2187C6844197}"/>
              </a:ext>
            </a:extLst>
          </p:cNvPr>
          <p:cNvSpPr>
            <a:spLocks noGrp="1"/>
          </p:cNvSpPr>
          <p:nvPr>
            <p:ph idx="1"/>
          </p:nvPr>
        </p:nvSpPr>
        <p:spPr>
          <a:xfrm>
            <a:off x="6519336" y="3236384"/>
            <a:ext cx="5309785" cy="3139016"/>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19">
            <a:extLst>
              <a:ext uri="{FF2B5EF4-FFF2-40B4-BE49-F238E27FC236}">
                <a16:creationId xmlns:a16="http://schemas.microsoft.com/office/drawing/2014/main" id="{5E8767A7-86AC-EB7C-2790-CD21EF4ECE15}"/>
              </a:ext>
            </a:extLst>
          </p:cNvPr>
          <p:cNvSpPr>
            <a:spLocks noGrp="1"/>
          </p:cNvSpPr>
          <p:nvPr>
            <p:ph type="body" sz="quarter" idx="21"/>
          </p:nvPr>
        </p:nvSpPr>
        <p:spPr>
          <a:xfrm>
            <a:off x="6519335" y="2201334"/>
            <a:ext cx="5309787" cy="637117"/>
          </a:xfrm>
        </p:spPr>
        <p:txBody>
          <a:bodyPr/>
          <a:lstStyle>
            <a:lvl1pPr>
              <a:defRPr b="1">
                <a:solidFill>
                  <a:schemeClr val="bg1"/>
                </a:solidFill>
                <a:latin typeface="+mj-lt"/>
              </a:defRPr>
            </a:lvl1pPr>
          </a:lstStyle>
          <a:p>
            <a:pPr lvl="0"/>
            <a:r>
              <a:rPr lang="en-GB"/>
              <a:t>Click to edit Master text styles</a:t>
            </a:r>
          </a:p>
        </p:txBody>
      </p:sp>
    </p:spTree>
    <p:extLst>
      <p:ext uri="{BB962C8B-B14F-4D97-AF65-F5344CB8AC3E}">
        <p14:creationId xmlns:p14="http://schemas.microsoft.com/office/powerpoint/2010/main" val="326563856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otional slide 1/3 True Blue right text">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0" y="0"/>
            <a:ext cx="8045451"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sp>
        <p:nvSpPr>
          <p:cNvPr id="4" name="Date Placeholder 3"/>
          <p:cNvSpPr>
            <a:spLocks noGrp="1"/>
          </p:cNvSpPr>
          <p:nvPr>
            <p:ph type="dt" sz="half" idx="10"/>
          </p:nvPr>
        </p:nvSpPr>
        <p:spPr/>
        <p:txBody>
          <a:bodyPr/>
          <a:lstStyle>
            <a:lvl1pPr>
              <a:defRPr>
                <a:solidFill>
                  <a:schemeClr val="tx1"/>
                </a:solidFill>
              </a:defRPr>
            </a:lvl1pPr>
          </a:lstStyle>
          <a:p>
            <a:fld id="{55BBC39E-0B00-CA41-95D4-329021C0B5CE}" type="datetime1">
              <a:t>11/26/2025</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402B711-A71A-452E-950A-8AB93037233C}" type="slidenum">
              <a:rPr lang="en-US" smtClean="0"/>
              <a:pPr/>
              <a:t>‹#›</a:t>
            </a:fld>
            <a:endParaRPr lang="en-US"/>
          </a:p>
        </p:txBody>
      </p:sp>
      <p:pic>
        <p:nvPicPr>
          <p:cNvPr id="7" name="Graphic 6">
            <a:extLst>
              <a:ext uri="{FF2B5EF4-FFF2-40B4-BE49-F238E27FC236}">
                <a16:creationId xmlns:a16="http://schemas.microsoft.com/office/drawing/2014/main" id="{3DB96E45-AF9B-C320-2D68-3AACCAC03D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8" name="Title 1">
            <a:extLst>
              <a:ext uri="{FF2B5EF4-FFF2-40B4-BE49-F238E27FC236}">
                <a16:creationId xmlns:a16="http://schemas.microsoft.com/office/drawing/2014/main" id="{A61E4C47-206E-7381-D7EC-AB7EDF3E364F}"/>
              </a:ext>
            </a:extLst>
          </p:cNvPr>
          <p:cNvSpPr>
            <a:spLocks noGrp="1"/>
          </p:cNvSpPr>
          <p:nvPr>
            <p:ph type="title"/>
          </p:nvPr>
        </p:nvSpPr>
        <p:spPr>
          <a:xfrm>
            <a:off x="8417100" y="385234"/>
            <a:ext cx="3417184" cy="1360781"/>
          </a:xfrm>
        </p:spPr>
        <p:txBody>
          <a:bodyPr/>
          <a:lstStyle>
            <a:lvl1pPr>
              <a:defRPr>
                <a:solidFill>
                  <a:schemeClr val="bg1"/>
                </a:solidFill>
              </a:defRPr>
            </a:lvl1pPr>
          </a:lstStyle>
          <a:p>
            <a:r>
              <a:rPr lang="en-GB"/>
              <a:t>Click to edit Master title style</a:t>
            </a:r>
            <a:endParaRPr lang="en-US"/>
          </a:p>
        </p:txBody>
      </p:sp>
      <p:sp>
        <p:nvSpPr>
          <p:cNvPr id="9" name="Content Placeholder 2">
            <a:extLst>
              <a:ext uri="{FF2B5EF4-FFF2-40B4-BE49-F238E27FC236}">
                <a16:creationId xmlns:a16="http://schemas.microsoft.com/office/drawing/2014/main" id="{8820FE78-51C1-11EA-04B0-AC706558193F}"/>
              </a:ext>
            </a:extLst>
          </p:cNvPr>
          <p:cNvSpPr>
            <a:spLocks noGrp="1"/>
          </p:cNvSpPr>
          <p:nvPr>
            <p:ph idx="1"/>
          </p:nvPr>
        </p:nvSpPr>
        <p:spPr>
          <a:xfrm>
            <a:off x="8417983" y="3246968"/>
            <a:ext cx="3416301" cy="3128432"/>
          </a:xfrm>
        </p:spPr>
        <p:txBody>
          <a:bodyPr/>
          <a:lstStyle>
            <a:lvl1pPr>
              <a:defRPr sz="1467">
                <a:solidFill>
                  <a:schemeClr val="bg1"/>
                </a:solidFill>
              </a:defRPr>
            </a:lvl1pPr>
            <a:lvl2pPr marL="153608" indent="-153608">
              <a:defRPr sz="1467">
                <a:solidFill>
                  <a:schemeClr val="bg1"/>
                </a:solidFill>
              </a:defRPr>
            </a:lvl2pPr>
            <a:lvl3pPr marL="307215" indent="-153608">
              <a:defRPr sz="1467">
                <a:solidFill>
                  <a:schemeClr val="bg1"/>
                </a:solidFill>
              </a:defRPr>
            </a:lvl3pPr>
            <a:lvl4pPr marL="460823" indent="-153608">
              <a:defRPr sz="1467">
                <a:solidFill>
                  <a:schemeClr val="bg1"/>
                </a:solidFill>
              </a:defRPr>
            </a:lvl4pPr>
            <a:lvl5pPr marL="614431" indent="-153608">
              <a:defRPr sz="1467">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Content Placeholder 2">
            <a:extLst>
              <a:ext uri="{FF2B5EF4-FFF2-40B4-BE49-F238E27FC236}">
                <a16:creationId xmlns:a16="http://schemas.microsoft.com/office/drawing/2014/main" id="{4DC8FE97-E656-6CC4-7A39-2D8EE68AE218}"/>
              </a:ext>
            </a:extLst>
          </p:cNvPr>
          <p:cNvSpPr>
            <a:spLocks noGrp="1"/>
          </p:cNvSpPr>
          <p:nvPr>
            <p:ph idx="15"/>
          </p:nvPr>
        </p:nvSpPr>
        <p:spPr>
          <a:xfrm>
            <a:off x="8417982" y="2574112"/>
            <a:ext cx="3416303" cy="576000"/>
          </a:xfrm>
        </p:spPr>
        <p:txBody>
          <a:bodyPr/>
          <a:lstStyle>
            <a:lvl1pPr>
              <a:defRPr sz="1467" b="1">
                <a:solidFill>
                  <a:schemeClr val="bg1"/>
                </a:solidFill>
              </a:defRPr>
            </a:lvl1pPr>
            <a:lvl2pPr marL="153608" indent="-153608">
              <a:defRPr sz="1467" b="1">
                <a:solidFill>
                  <a:schemeClr val="tx1"/>
                </a:solidFill>
              </a:defRPr>
            </a:lvl2pPr>
            <a:lvl3pPr marL="307215" indent="-153608">
              <a:defRPr sz="1467" b="1">
                <a:solidFill>
                  <a:schemeClr val="tx1"/>
                </a:solidFill>
              </a:defRPr>
            </a:lvl3pPr>
            <a:lvl4pPr marL="460823" indent="-153608">
              <a:defRPr sz="1467" b="1">
                <a:solidFill>
                  <a:schemeClr val="tx1"/>
                </a:solidFill>
              </a:defRPr>
            </a:lvl4pPr>
            <a:lvl5pPr marL="614431" indent="-153608">
              <a:defRPr sz="1467" b="1">
                <a:solidFill>
                  <a:schemeClr val="tx1"/>
                </a:solidFill>
              </a:defRPr>
            </a:lvl5pPr>
          </a:lstStyle>
          <a:p>
            <a:pPr lvl="0"/>
            <a:r>
              <a:rPr lang="en-GB"/>
              <a:t>Click to edit Master text styles</a:t>
            </a:r>
          </a:p>
        </p:txBody>
      </p:sp>
    </p:spTree>
    <p:extLst>
      <p:ext uri="{BB962C8B-B14F-4D97-AF65-F5344CB8AC3E}">
        <p14:creationId xmlns:p14="http://schemas.microsoft.com/office/powerpoint/2010/main" val="1988947890"/>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slide True Blu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084" y="385235"/>
            <a:ext cx="10998200" cy="960000"/>
          </a:xfrm>
        </p:spPr>
        <p:txBody>
          <a:bodyPr/>
          <a:lstStyle>
            <a:lvl1pPr>
              <a:defRPr>
                <a:solidFill>
                  <a:schemeClr val="bg1"/>
                </a:solidFill>
              </a:defRPr>
            </a:lvl1pPr>
          </a:lstStyle>
          <a:p>
            <a:r>
              <a:rPr lang="en-GB"/>
              <a:t>Click to edit Master title style</a:t>
            </a:r>
            <a:endParaRPr lang="en-US"/>
          </a:p>
        </p:txBody>
      </p:sp>
      <p:sp>
        <p:nvSpPr>
          <p:cNvPr id="4" name="Date Placeholder 3"/>
          <p:cNvSpPr>
            <a:spLocks noGrp="1"/>
          </p:cNvSpPr>
          <p:nvPr>
            <p:ph type="dt" sz="half" idx="10"/>
          </p:nvPr>
        </p:nvSpPr>
        <p:spPr/>
        <p:txBody>
          <a:bodyPr/>
          <a:lstStyle>
            <a:lvl1pPr>
              <a:defRPr>
                <a:solidFill>
                  <a:schemeClr val="bg1"/>
                </a:solidFill>
              </a:defRPr>
            </a:lvl1pPr>
          </a:lstStyle>
          <a:p>
            <a:fld id="{191831D3-E4CF-094A-A7EC-516D0E268D6F}"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pic>
        <p:nvPicPr>
          <p:cNvPr id="3" name="Graphic 2">
            <a:extLst>
              <a:ext uri="{FF2B5EF4-FFF2-40B4-BE49-F238E27FC236}">
                <a16:creationId xmlns:a16="http://schemas.microsoft.com/office/drawing/2014/main" id="{5BF4C37A-B372-4707-16A2-58BCBB4B133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Tree>
    <p:extLst>
      <p:ext uri="{BB962C8B-B14F-4D97-AF65-F5344CB8AC3E}">
        <p14:creationId xmlns:p14="http://schemas.microsoft.com/office/powerpoint/2010/main" val="335276649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size image with number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FA6CC05-584B-0CCD-3296-ACFBB7F9C37C}"/>
              </a:ext>
            </a:extLst>
          </p:cNvPr>
          <p:cNvSpPr>
            <a:spLocks noGrp="1"/>
          </p:cNvSpPr>
          <p:nvPr>
            <p:ph type="pic" sz="quarter" idx="13" hasCustomPrompt="1"/>
          </p:nvPr>
        </p:nvSpPr>
        <p:spPr>
          <a:xfrm>
            <a:off x="0" y="0"/>
            <a:ext cx="12192000" cy="6858000"/>
          </a:xfrm>
        </p:spPr>
        <p:txBody>
          <a:bodyPr/>
          <a:lstStyle/>
          <a:p>
            <a:r>
              <a:rPr lang="en-US"/>
              <a:t>Click the icon to add a picture</a:t>
            </a:r>
          </a:p>
        </p:txBody>
      </p:sp>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165BBC58-ED80-3646-BBB2-7CB4665BB1FB}"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9" name="Text Placeholder 8">
            <a:extLst>
              <a:ext uri="{FF2B5EF4-FFF2-40B4-BE49-F238E27FC236}">
                <a16:creationId xmlns:a16="http://schemas.microsoft.com/office/drawing/2014/main" id="{E3BA1FD2-F265-A2D6-BA0E-50096D2D4B66}"/>
              </a:ext>
            </a:extLst>
          </p:cNvPr>
          <p:cNvSpPr>
            <a:spLocks noGrp="1"/>
          </p:cNvSpPr>
          <p:nvPr>
            <p:ph type="body" sz="quarter" idx="14" hasCustomPrompt="1"/>
          </p:nvPr>
        </p:nvSpPr>
        <p:spPr>
          <a:xfrm>
            <a:off x="836085" y="3937000"/>
            <a:ext cx="3416300" cy="1524000"/>
          </a:xfrm>
        </p:spPr>
        <p:txBody>
          <a:bodyPr/>
          <a:lstStyle>
            <a:lvl1pPr>
              <a:defRPr sz="11734">
                <a:solidFill>
                  <a:schemeClr val="accent1"/>
                </a:solidFill>
              </a:defRPr>
            </a:lvl1pPr>
          </a:lstStyle>
          <a:p>
            <a:pPr lvl="0"/>
            <a:r>
              <a:rPr lang="en-US"/>
              <a:t>01</a:t>
            </a:r>
          </a:p>
        </p:txBody>
      </p:sp>
      <p:sp>
        <p:nvSpPr>
          <p:cNvPr id="11" name="Text Placeholder 8">
            <a:extLst>
              <a:ext uri="{FF2B5EF4-FFF2-40B4-BE49-F238E27FC236}">
                <a16:creationId xmlns:a16="http://schemas.microsoft.com/office/drawing/2014/main" id="{C5F97140-2C78-B01E-1AC4-75369D0F78E5}"/>
              </a:ext>
            </a:extLst>
          </p:cNvPr>
          <p:cNvSpPr>
            <a:spLocks noGrp="1"/>
          </p:cNvSpPr>
          <p:nvPr>
            <p:ph type="body" sz="quarter" idx="15" hasCustomPrompt="1"/>
          </p:nvPr>
        </p:nvSpPr>
        <p:spPr>
          <a:xfrm>
            <a:off x="4614506" y="3937000"/>
            <a:ext cx="3416300" cy="1524000"/>
          </a:xfrm>
        </p:spPr>
        <p:txBody>
          <a:bodyPr/>
          <a:lstStyle>
            <a:lvl1pPr>
              <a:defRPr sz="11734">
                <a:solidFill>
                  <a:schemeClr val="accent1"/>
                </a:solidFill>
              </a:defRPr>
            </a:lvl1pPr>
          </a:lstStyle>
          <a:p>
            <a:pPr lvl="0"/>
            <a:r>
              <a:rPr lang="en-US"/>
              <a:t>02</a:t>
            </a:r>
          </a:p>
        </p:txBody>
      </p:sp>
      <p:sp>
        <p:nvSpPr>
          <p:cNvPr id="12" name="Text Placeholder 8">
            <a:extLst>
              <a:ext uri="{FF2B5EF4-FFF2-40B4-BE49-F238E27FC236}">
                <a16:creationId xmlns:a16="http://schemas.microsoft.com/office/drawing/2014/main" id="{58F6FED5-945A-9640-175D-7C3CD821C602}"/>
              </a:ext>
            </a:extLst>
          </p:cNvPr>
          <p:cNvSpPr>
            <a:spLocks noGrp="1"/>
          </p:cNvSpPr>
          <p:nvPr>
            <p:ph type="body" sz="quarter" idx="16" hasCustomPrompt="1"/>
          </p:nvPr>
        </p:nvSpPr>
        <p:spPr>
          <a:xfrm>
            <a:off x="8414895" y="3937000"/>
            <a:ext cx="3416300" cy="1524000"/>
          </a:xfrm>
        </p:spPr>
        <p:txBody>
          <a:bodyPr/>
          <a:lstStyle>
            <a:lvl1pPr>
              <a:defRPr sz="11734">
                <a:solidFill>
                  <a:schemeClr val="accent1"/>
                </a:solidFill>
              </a:defRPr>
            </a:lvl1pPr>
          </a:lstStyle>
          <a:p>
            <a:pPr lvl="0"/>
            <a:r>
              <a:rPr lang="en-US"/>
              <a:t>03</a:t>
            </a:r>
          </a:p>
        </p:txBody>
      </p:sp>
      <p:sp>
        <p:nvSpPr>
          <p:cNvPr id="14" name="Text Placeholder 13">
            <a:extLst>
              <a:ext uri="{FF2B5EF4-FFF2-40B4-BE49-F238E27FC236}">
                <a16:creationId xmlns:a16="http://schemas.microsoft.com/office/drawing/2014/main" id="{7FBF5AE8-DB44-E948-DDCD-5B9D4DC5B5DA}"/>
              </a:ext>
            </a:extLst>
          </p:cNvPr>
          <p:cNvSpPr>
            <a:spLocks noGrp="1"/>
          </p:cNvSpPr>
          <p:nvPr>
            <p:ph type="body" sz="quarter" idx="17"/>
          </p:nvPr>
        </p:nvSpPr>
        <p:spPr>
          <a:xfrm>
            <a:off x="836085" y="5691717"/>
            <a:ext cx="3416300" cy="683683"/>
          </a:xfrm>
        </p:spPr>
        <p:txBody>
          <a:bodyPr/>
          <a:lstStyle>
            <a:lvl1pPr>
              <a:defRPr sz="1467">
                <a:solidFill>
                  <a:schemeClr val="accent1"/>
                </a:solidFill>
              </a:defRPr>
            </a:lvl1pPr>
          </a:lstStyle>
          <a:p>
            <a:pPr lvl="0"/>
            <a:r>
              <a:rPr lang="en-GB"/>
              <a:t>Click to edit Master text styles</a:t>
            </a:r>
          </a:p>
        </p:txBody>
      </p:sp>
      <p:sp>
        <p:nvSpPr>
          <p:cNvPr id="15" name="Text Placeholder 13">
            <a:extLst>
              <a:ext uri="{FF2B5EF4-FFF2-40B4-BE49-F238E27FC236}">
                <a16:creationId xmlns:a16="http://schemas.microsoft.com/office/drawing/2014/main" id="{D8000359-A969-57A9-02DE-2FFC29D1CD46}"/>
              </a:ext>
            </a:extLst>
          </p:cNvPr>
          <p:cNvSpPr>
            <a:spLocks noGrp="1"/>
          </p:cNvSpPr>
          <p:nvPr>
            <p:ph type="body" sz="quarter" idx="18"/>
          </p:nvPr>
        </p:nvSpPr>
        <p:spPr>
          <a:xfrm>
            <a:off x="4614506" y="5691717"/>
            <a:ext cx="3430945" cy="683683"/>
          </a:xfrm>
        </p:spPr>
        <p:txBody>
          <a:bodyPr/>
          <a:lstStyle>
            <a:lvl1pPr>
              <a:defRPr sz="1467">
                <a:solidFill>
                  <a:schemeClr val="accent1"/>
                </a:solidFill>
              </a:defRPr>
            </a:lvl1pPr>
          </a:lstStyle>
          <a:p>
            <a:pPr lvl="0"/>
            <a:r>
              <a:rPr lang="en-GB"/>
              <a:t>Click to edit Master text styles</a:t>
            </a:r>
          </a:p>
        </p:txBody>
      </p:sp>
      <p:sp>
        <p:nvSpPr>
          <p:cNvPr id="16" name="Text Placeholder 13">
            <a:extLst>
              <a:ext uri="{FF2B5EF4-FFF2-40B4-BE49-F238E27FC236}">
                <a16:creationId xmlns:a16="http://schemas.microsoft.com/office/drawing/2014/main" id="{05EF40C7-8086-4860-9145-7912157022B8}"/>
              </a:ext>
            </a:extLst>
          </p:cNvPr>
          <p:cNvSpPr>
            <a:spLocks noGrp="1"/>
          </p:cNvSpPr>
          <p:nvPr>
            <p:ph type="body" sz="quarter" idx="19"/>
          </p:nvPr>
        </p:nvSpPr>
        <p:spPr>
          <a:xfrm>
            <a:off x="8414896" y="5691717"/>
            <a:ext cx="3416299" cy="683683"/>
          </a:xfrm>
        </p:spPr>
        <p:txBody>
          <a:bodyPr/>
          <a:lstStyle>
            <a:lvl1pPr>
              <a:defRPr sz="1467">
                <a:solidFill>
                  <a:schemeClr val="accent1"/>
                </a:solidFill>
              </a:defRPr>
            </a:lvl1pPr>
          </a:lstStyle>
          <a:p>
            <a:pPr lvl="0"/>
            <a:r>
              <a:rPr lang="en-GB"/>
              <a:t>Click to edit Master text styles</a:t>
            </a:r>
          </a:p>
        </p:txBody>
      </p:sp>
    </p:spTree>
    <p:extLst>
      <p:ext uri="{BB962C8B-B14F-4D97-AF65-F5344CB8AC3E}">
        <p14:creationId xmlns:p14="http://schemas.microsoft.com/office/powerpoint/2010/main" val="116468133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am slide 4 person">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15C1ACA5-CC83-D14B-B295-77F07D26A277}"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3" name="Text Placeholder 12">
            <a:extLst>
              <a:ext uri="{FF2B5EF4-FFF2-40B4-BE49-F238E27FC236}">
                <a16:creationId xmlns:a16="http://schemas.microsoft.com/office/drawing/2014/main" id="{3612B326-347E-8065-393B-D70B1122F607}"/>
              </a:ext>
            </a:extLst>
          </p:cNvPr>
          <p:cNvSpPr>
            <a:spLocks noGrp="1"/>
          </p:cNvSpPr>
          <p:nvPr>
            <p:ph type="body" sz="quarter" idx="17" hasCustomPrompt="1"/>
          </p:nvPr>
        </p:nvSpPr>
        <p:spPr>
          <a:xfrm>
            <a:off x="836084" y="3909484"/>
            <a:ext cx="2478616"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16" name="Text Placeholder 15">
            <a:extLst>
              <a:ext uri="{FF2B5EF4-FFF2-40B4-BE49-F238E27FC236}">
                <a16:creationId xmlns:a16="http://schemas.microsoft.com/office/drawing/2014/main" id="{D9245293-FB3C-7B60-7508-DD2E1122AB37}"/>
              </a:ext>
            </a:extLst>
          </p:cNvPr>
          <p:cNvSpPr>
            <a:spLocks noGrp="1"/>
          </p:cNvSpPr>
          <p:nvPr>
            <p:ph type="body" sz="quarter" idx="18" hasCustomPrompt="1"/>
          </p:nvPr>
        </p:nvSpPr>
        <p:spPr>
          <a:xfrm>
            <a:off x="836084" y="4576234"/>
            <a:ext cx="2478616"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17" name="Text Placeholder 12">
            <a:extLst>
              <a:ext uri="{FF2B5EF4-FFF2-40B4-BE49-F238E27FC236}">
                <a16:creationId xmlns:a16="http://schemas.microsoft.com/office/drawing/2014/main" id="{19705696-21AC-79C8-E518-D44841F15E9D}"/>
              </a:ext>
            </a:extLst>
          </p:cNvPr>
          <p:cNvSpPr>
            <a:spLocks noGrp="1"/>
          </p:cNvSpPr>
          <p:nvPr>
            <p:ph type="body" sz="quarter" idx="19" hasCustomPrompt="1"/>
          </p:nvPr>
        </p:nvSpPr>
        <p:spPr>
          <a:xfrm>
            <a:off x="3686093" y="3909484"/>
            <a:ext cx="2474975"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18" name="Text Placeholder 15">
            <a:extLst>
              <a:ext uri="{FF2B5EF4-FFF2-40B4-BE49-F238E27FC236}">
                <a16:creationId xmlns:a16="http://schemas.microsoft.com/office/drawing/2014/main" id="{2D90FABF-C042-CC67-29EE-B2859983E6AE}"/>
              </a:ext>
            </a:extLst>
          </p:cNvPr>
          <p:cNvSpPr>
            <a:spLocks noGrp="1"/>
          </p:cNvSpPr>
          <p:nvPr>
            <p:ph type="body" sz="quarter" idx="20" hasCustomPrompt="1"/>
          </p:nvPr>
        </p:nvSpPr>
        <p:spPr>
          <a:xfrm>
            <a:off x="3686093" y="4576234"/>
            <a:ext cx="2474975"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19" name="Text Placeholder 12">
            <a:extLst>
              <a:ext uri="{FF2B5EF4-FFF2-40B4-BE49-F238E27FC236}">
                <a16:creationId xmlns:a16="http://schemas.microsoft.com/office/drawing/2014/main" id="{E8CB578B-8ACD-8D51-228D-FCDECAC67589}"/>
              </a:ext>
            </a:extLst>
          </p:cNvPr>
          <p:cNvSpPr>
            <a:spLocks noGrp="1"/>
          </p:cNvSpPr>
          <p:nvPr>
            <p:ph type="body" sz="quarter" idx="21" hasCustomPrompt="1"/>
          </p:nvPr>
        </p:nvSpPr>
        <p:spPr>
          <a:xfrm>
            <a:off x="6523011" y="3909484"/>
            <a:ext cx="2474975"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20" name="Text Placeholder 15">
            <a:extLst>
              <a:ext uri="{FF2B5EF4-FFF2-40B4-BE49-F238E27FC236}">
                <a16:creationId xmlns:a16="http://schemas.microsoft.com/office/drawing/2014/main" id="{DA09A52D-428A-4A40-AAB8-B7F18A7F3A02}"/>
              </a:ext>
            </a:extLst>
          </p:cNvPr>
          <p:cNvSpPr>
            <a:spLocks noGrp="1"/>
          </p:cNvSpPr>
          <p:nvPr>
            <p:ph type="body" sz="quarter" idx="22" hasCustomPrompt="1"/>
          </p:nvPr>
        </p:nvSpPr>
        <p:spPr>
          <a:xfrm>
            <a:off x="6523011" y="4576234"/>
            <a:ext cx="2474975"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21" name="Text Placeholder 12">
            <a:extLst>
              <a:ext uri="{FF2B5EF4-FFF2-40B4-BE49-F238E27FC236}">
                <a16:creationId xmlns:a16="http://schemas.microsoft.com/office/drawing/2014/main" id="{6A0D4DAD-C5E3-8175-F369-9A8A7BCFFC91}"/>
              </a:ext>
            </a:extLst>
          </p:cNvPr>
          <p:cNvSpPr>
            <a:spLocks noGrp="1"/>
          </p:cNvSpPr>
          <p:nvPr>
            <p:ph type="body" sz="quarter" idx="23" hasCustomPrompt="1"/>
          </p:nvPr>
        </p:nvSpPr>
        <p:spPr>
          <a:xfrm>
            <a:off x="9362463" y="3909484"/>
            <a:ext cx="2474975" cy="666749"/>
          </a:xfrm>
          <a:solidFill>
            <a:schemeClr val="bg2"/>
          </a:solidFill>
        </p:spPr>
        <p:txBody>
          <a:bodyPr lIns="91440" tIns="91440" rIns="91440"/>
          <a:lstStyle>
            <a:lvl1pPr>
              <a:defRPr sz="1333" b="1">
                <a:solidFill>
                  <a:schemeClr val="tx1"/>
                </a:solidFill>
              </a:defRPr>
            </a:lvl1pPr>
          </a:lstStyle>
          <a:p>
            <a:pPr lvl="0"/>
            <a:r>
              <a:rPr lang="en-US"/>
              <a:t>Name</a:t>
            </a:r>
            <a:br>
              <a:rPr lang="en-US"/>
            </a:br>
            <a:endParaRPr lang="en-US"/>
          </a:p>
        </p:txBody>
      </p:sp>
      <p:sp>
        <p:nvSpPr>
          <p:cNvPr id="22" name="Text Placeholder 15">
            <a:extLst>
              <a:ext uri="{FF2B5EF4-FFF2-40B4-BE49-F238E27FC236}">
                <a16:creationId xmlns:a16="http://schemas.microsoft.com/office/drawing/2014/main" id="{038CD8E3-F7A6-259F-D2FA-CF3A7A169654}"/>
              </a:ext>
            </a:extLst>
          </p:cNvPr>
          <p:cNvSpPr>
            <a:spLocks noGrp="1"/>
          </p:cNvSpPr>
          <p:nvPr>
            <p:ph type="body" sz="quarter" idx="24" hasCustomPrompt="1"/>
          </p:nvPr>
        </p:nvSpPr>
        <p:spPr>
          <a:xfrm>
            <a:off x="9362463" y="4576234"/>
            <a:ext cx="2474975" cy="597233"/>
          </a:xfrm>
          <a:solidFill>
            <a:schemeClr val="bg2"/>
          </a:solidFill>
        </p:spPr>
        <p:txBody>
          <a:bodyPr lIns="91440" tIns="0" rIns="91440"/>
          <a:lstStyle>
            <a:lvl1pPr>
              <a:spcAft>
                <a:spcPts val="0"/>
              </a:spcAft>
              <a:defRPr sz="1067"/>
            </a:lvl1pPr>
            <a:lvl2pPr>
              <a:defRPr sz="1067"/>
            </a:lvl2pPr>
            <a:lvl3pPr>
              <a:defRPr sz="1067"/>
            </a:lvl3pPr>
            <a:lvl4pPr>
              <a:defRPr sz="1067"/>
            </a:lvl4pPr>
            <a:lvl5pPr>
              <a:defRPr sz="1067"/>
            </a:lvl5pPr>
          </a:lstStyle>
          <a:p>
            <a:r>
              <a:rPr lang="en-US" sz="1067">
                <a:solidFill>
                  <a:schemeClr val="tx2"/>
                </a:solidFill>
              </a:rPr>
              <a:t>Title</a:t>
            </a:r>
          </a:p>
          <a:p>
            <a:r>
              <a:rPr lang="en-US" sz="1067">
                <a:solidFill>
                  <a:schemeClr val="tx2"/>
                </a:solidFill>
              </a:rPr>
              <a:t>Company/Business Unit</a:t>
            </a:r>
          </a:p>
          <a:p>
            <a:endParaRPr lang="en-US" sz="1067"/>
          </a:p>
        </p:txBody>
      </p:sp>
      <p:sp>
        <p:nvSpPr>
          <p:cNvPr id="26" name="Picture Placeholder 25">
            <a:extLst>
              <a:ext uri="{FF2B5EF4-FFF2-40B4-BE49-F238E27FC236}">
                <a16:creationId xmlns:a16="http://schemas.microsoft.com/office/drawing/2014/main" id="{5C146D00-F56D-610A-8A1D-C615F415E682}"/>
              </a:ext>
            </a:extLst>
          </p:cNvPr>
          <p:cNvSpPr>
            <a:spLocks noGrp="1"/>
          </p:cNvSpPr>
          <p:nvPr>
            <p:ph type="pic" sz="quarter" idx="25" hasCustomPrompt="1"/>
          </p:nvPr>
        </p:nvSpPr>
        <p:spPr>
          <a:xfrm>
            <a:off x="836084" y="1528233"/>
            <a:ext cx="2478616" cy="2381251"/>
          </a:xfrm>
          <a:blipFill>
            <a:blip r:embed="rId4"/>
            <a:stretch>
              <a:fillRect/>
            </a:stretch>
          </a:blipFill>
        </p:spPr>
        <p:txBody>
          <a:bodyPr/>
          <a:lstStyle>
            <a:lvl1pPr>
              <a:defRPr sz="1333"/>
            </a:lvl1pPr>
          </a:lstStyle>
          <a:p>
            <a:r>
              <a:rPr lang="en-US"/>
              <a:t>Click the icon to add a picture</a:t>
            </a:r>
          </a:p>
          <a:p>
            <a:endParaRPr lang="en-US"/>
          </a:p>
        </p:txBody>
      </p:sp>
      <p:sp>
        <p:nvSpPr>
          <p:cNvPr id="31" name="Picture Placeholder 30">
            <a:extLst>
              <a:ext uri="{FF2B5EF4-FFF2-40B4-BE49-F238E27FC236}">
                <a16:creationId xmlns:a16="http://schemas.microsoft.com/office/drawing/2014/main" id="{91A5F1EB-54DD-7222-F02D-9DAAFB66A1C8}"/>
              </a:ext>
            </a:extLst>
          </p:cNvPr>
          <p:cNvSpPr>
            <a:spLocks noGrp="1"/>
          </p:cNvSpPr>
          <p:nvPr>
            <p:ph type="pic" sz="quarter" idx="27" hasCustomPrompt="1"/>
          </p:nvPr>
        </p:nvSpPr>
        <p:spPr>
          <a:xfrm>
            <a:off x="6523011" y="1528233"/>
            <a:ext cx="2474975" cy="2377440"/>
          </a:xfrm>
          <a:blipFill>
            <a:blip r:embed="rId4"/>
            <a:stretch>
              <a:fillRect/>
            </a:stretch>
          </a:blip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sz="1333"/>
            </a:lvl1pPr>
          </a:lstStyle>
          <a:p>
            <a:r>
              <a:rPr lang="en-US"/>
              <a:t>Click the icon to add a picture</a:t>
            </a:r>
          </a:p>
        </p:txBody>
      </p:sp>
      <p:sp>
        <p:nvSpPr>
          <p:cNvPr id="33" name="Picture Placeholder 32">
            <a:extLst>
              <a:ext uri="{FF2B5EF4-FFF2-40B4-BE49-F238E27FC236}">
                <a16:creationId xmlns:a16="http://schemas.microsoft.com/office/drawing/2014/main" id="{69473460-A800-1700-3771-1BB955A0A6F4}"/>
              </a:ext>
            </a:extLst>
          </p:cNvPr>
          <p:cNvSpPr>
            <a:spLocks noGrp="1"/>
          </p:cNvSpPr>
          <p:nvPr>
            <p:ph type="pic" sz="quarter" idx="28" hasCustomPrompt="1"/>
          </p:nvPr>
        </p:nvSpPr>
        <p:spPr>
          <a:xfrm>
            <a:off x="9362465" y="1528233"/>
            <a:ext cx="2474975" cy="2381251"/>
          </a:xfrm>
          <a:blipFill>
            <a:blip r:embed="rId4"/>
            <a:stretch>
              <a:fillRect/>
            </a:stretch>
          </a:blipFill>
        </p:spPr>
        <p:txBody>
          <a:bodyPr/>
          <a:lstStyle>
            <a:lvl1pPr>
              <a:defRPr sz="1333"/>
            </a:lvl1pPr>
          </a:lstStyle>
          <a:p>
            <a:r>
              <a:rPr lang="en-US"/>
              <a:t>Click the icon to add a picture</a:t>
            </a:r>
          </a:p>
          <a:p>
            <a:endParaRPr lang="en-US"/>
          </a:p>
        </p:txBody>
      </p:sp>
      <p:sp>
        <p:nvSpPr>
          <p:cNvPr id="11" name="Picture Placeholder 25">
            <a:extLst>
              <a:ext uri="{FF2B5EF4-FFF2-40B4-BE49-F238E27FC236}">
                <a16:creationId xmlns:a16="http://schemas.microsoft.com/office/drawing/2014/main" id="{37B07A3B-8AA8-3A54-D00C-35CA78BD568E}"/>
              </a:ext>
            </a:extLst>
          </p:cNvPr>
          <p:cNvSpPr>
            <a:spLocks noGrp="1"/>
          </p:cNvSpPr>
          <p:nvPr>
            <p:ph type="pic" sz="quarter" idx="29" hasCustomPrompt="1"/>
          </p:nvPr>
        </p:nvSpPr>
        <p:spPr>
          <a:xfrm>
            <a:off x="3682451" y="1528233"/>
            <a:ext cx="2478616" cy="2381251"/>
          </a:xfrm>
          <a:blipFill>
            <a:blip r:embed="rId4"/>
            <a:stretch>
              <a:fillRect/>
            </a:stretch>
          </a:blipFill>
        </p:spPr>
        <p:txBody>
          <a:bodyPr/>
          <a:lstStyle>
            <a:lvl1pPr>
              <a:defRPr sz="1333"/>
            </a:lvl1pPr>
          </a:lstStyle>
          <a:p>
            <a:r>
              <a:rPr lang="en-US"/>
              <a:t>Click the icon to add a picture</a:t>
            </a:r>
          </a:p>
          <a:p>
            <a:endParaRPr lang="en-US"/>
          </a:p>
        </p:txBody>
      </p:sp>
    </p:spTree>
    <p:extLst>
      <p:ext uri="{BB962C8B-B14F-4D97-AF65-F5344CB8AC3E}">
        <p14:creationId xmlns:p14="http://schemas.microsoft.com/office/powerpoint/2010/main" val="272392146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am slide 12 person">
    <p:spTree>
      <p:nvGrpSpPr>
        <p:cNvPr id="1" name=""/>
        <p:cNvGrpSpPr/>
        <p:nvPr/>
      </p:nvGrpSpPr>
      <p:grpSpPr>
        <a:xfrm>
          <a:off x="0" y="0"/>
          <a:ext cx="0" cy="0"/>
          <a:chOff x="0" y="0"/>
          <a:chExt cx="0" cy="0"/>
        </a:xfrm>
      </p:grpSpPr>
      <p:sp>
        <p:nvSpPr>
          <p:cNvPr id="43" name="Picture Placeholder 10">
            <a:extLst>
              <a:ext uri="{FF2B5EF4-FFF2-40B4-BE49-F238E27FC236}">
                <a16:creationId xmlns:a16="http://schemas.microsoft.com/office/drawing/2014/main" id="{00A3083D-7E5D-C6FA-4E3E-199A5415F2CF}"/>
              </a:ext>
            </a:extLst>
          </p:cNvPr>
          <p:cNvSpPr>
            <a:spLocks noGrp="1"/>
          </p:cNvSpPr>
          <p:nvPr>
            <p:ph type="pic" sz="quarter" idx="41" hasCustomPrompt="1"/>
          </p:nvPr>
        </p:nvSpPr>
        <p:spPr>
          <a:xfrm>
            <a:off x="2726269" y="4048971"/>
            <a:ext cx="15261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F57EF37D-9416-8F43-8639-4F05DCF62A8B}"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113234" y="827963"/>
            <a:ext cx="811268" cy="115200"/>
          </a:xfrm>
          <a:prstGeom prst="rect">
            <a:avLst/>
          </a:prstGeom>
        </p:spPr>
      </p:pic>
      <p:sp>
        <p:nvSpPr>
          <p:cNvPr id="11" name="Picture Placeholder 10">
            <a:extLst>
              <a:ext uri="{FF2B5EF4-FFF2-40B4-BE49-F238E27FC236}">
                <a16:creationId xmlns:a16="http://schemas.microsoft.com/office/drawing/2014/main" id="{ABD7E67F-4B11-8C6C-E8AB-8B0863B713AE}"/>
              </a:ext>
            </a:extLst>
          </p:cNvPr>
          <p:cNvSpPr>
            <a:spLocks noGrp="1"/>
          </p:cNvSpPr>
          <p:nvPr>
            <p:ph type="pic" sz="quarter" idx="19" hasCustomPrompt="1"/>
          </p:nvPr>
        </p:nvSpPr>
        <p:spPr>
          <a:xfrm>
            <a:off x="836085" y="1528231"/>
            <a:ext cx="1534583" cy="1219200"/>
          </a:xfrm>
          <a:blipFill dpi="0" rotWithShape="1">
            <a:blip r:embed="rId2"/>
            <a:srcRect/>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13" name="Text Placeholder 12">
            <a:extLst>
              <a:ext uri="{FF2B5EF4-FFF2-40B4-BE49-F238E27FC236}">
                <a16:creationId xmlns:a16="http://schemas.microsoft.com/office/drawing/2014/main" id="{D31331E5-4344-3772-3C3E-1A6709ED5D73}"/>
              </a:ext>
            </a:extLst>
          </p:cNvPr>
          <p:cNvSpPr>
            <a:spLocks noGrp="1"/>
          </p:cNvSpPr>
          <p:nvPr>
            <p:ph type="body" sz="quarter" idx="20" hasCustomPrompt="1"/>
          </p:nvPr>
        </p:nvSpPr>
        <p:spPr>
          <a:xfrm>
            <a:off x="836085" y="2743201"/>
            <a:ext cx="1534583"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24" name="Text Placeholder 12">
            <a:extLst>
              <a:ext uri="{FF2B5EF4-FFF2-40B4-BE49-F238E27FC236}">
                <a16:creationId xmlns:a16="http://schemas.microsoft.com/office/drawing/2014/main" id="{CDA3A813-4653-91B7-6800-0606C3DAA6D8}"/>
              </a:ext>
            </a:extLst>
          </p:cNvPr>
          <p:cNvSpPr>
            <a:spLocks noGrp="1"/>
          </p:cNvSpPr>
          <p:nvPr>
            <p:ph type="body" sz="quarter" idx="22" hasCustomPrompt="1"/>
          </p:nvPr>
        </p:nvSpPr>
        <p:spPr>
          <a:xfrm>
            <a:off x="836085" y="3249366"/>
            <a:ext cx="1534583"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p>
        </p:txBody>
      </p:sp>
      <p:sp>
        <p:nvSpPr>
          <p:cNvPr id="25" name="Picture Placeholder 10">
            <a:extLst>
              <a:ext uri="{FF2B5EF4-FFF2-40B4-BE49-F238E27FC236}">
                <a16:creationId xmlns:a16="http://schemas.microsoft.com/office/drawing/2014/main" id="{D9C3A658-4DBD-EC3A-63B0-0AC18DFB5A61}"/>
              </a:ext>
            </a:extLst>
          </p:cNvPr>
          <p:cNvSpPr>
            <a:spLocks noGrp="1"/>
          </p:cNvSpPr>
          <p:nvPr>
            <p:ph type="pic" sz="quarter" idx="23" hasCustomPrompt="1"/>
          </p:nvPr>
        </p:nvSpPr>
        <p:spPr>
          <a:xfrm>
            <a:off x="2726269" y="1528231"/>
            <a:ext cx="15261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26" name="Text Placeholder 12">
            <a:extLst>
              <a:ext uri="{FF2B5EF4-FFF2-40B4-BE49-F238E27FC236}">
                <a16:creationId xmlns:a16="http://schemas.microsoft.com/office/drawing/2014/main" id="{4D010FF0-ABBD-A09A-BC9D-C58D34C67170}"/>
              </a:ext>
            </a:extLst>
          </p:cNvPr>
          <p:cNvSpPr>
            <a:spLocks noGrp="1"/>
          </p:cNvSpPr>
          <p:nvPr>
            <p:ph type="body" sz="quarter" idx="24" hasCustomPrompt="1"/>
          </p:nvPr>
        </p:nvSpPr>
        <p:spPr>
          <a:xfrm>
            <a:off x="2726269" y="2743201"/>
            <a:ext cx="15261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27" name="Text Placeholder 12">
            <a:extLst>
              <a:ext uri="{FF2B5EF4-FFF2-40B4-BE49-F238E27FC236}">
                <a16:creationId xmlns:a16="http://schemas.microsoft.com/office/drawing/2014/main" id="{2ED5322B-0FF4-C73D-E780-21071802B558}"/>
              </a:ext>
            </a:extLst>
          </p:cNvPr>
          <p:cNvSpPr>
            <a:spLocks noGrp="1"/>
          </p:cNvSpPr>
          <p:nvPr>
            <p:ph type="body" sz="quarter" idx="25" hasCustomPrompt="1"/>
          </p:nvPr>
        </p:nvSpPr>
        <p:spPr>
          <a:xfrm>
            <a:off x="2726269" y="3249366"/>
            <a:ext cx="15261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28" name="Picture Placeholder 10">
            <a:extLst>
              <a:ext uri="{FF2B5EF4-FFF2-40B4-BE49-F238E27FC236}">
                <a16:creationId xmlns:a16="http://schemas.microsoft.com/office/drawing/2014/main" id="{40D8FAFA-AC97-C691-05EC-6553D5303A5A}"/>
              </a:ext>
            </a:extLst>
          </p:cNvPr>
          <p:cNvSpPr>
            <a:spLocks noGrp="1"/>
          </p:cNvSpPr>
          <p:nvPr>
            <p:ph type="pic" sz="quarter" idx="26" hasCustomPrompt="1"/>
          </p:nvPr>
        </p:nvSpPr>
        <p:spPr>
          <a:xfrm>
            <a:off x="4618567" y="1528231"/>
            <a:ext cx="1532467"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29" name="Text Placeholder 12">
            <a:extLst>
              <a:ext uri="{FF2B5EF4-FFF2-40B4-BE49-F238E27FC236}">
                <a16:creationId xmlns:a16="http://schemas.microsoft.com/office/drawing/2014/main" id="{71D0322B-16B5-3971-625C-7C1D668C5905}"/>
              </a:ext>
            </a:extLst>
          </p:cNvPr>
          <p:cNvSpPr>
            <a:spLocks noGrp="1"/>
          </p:cNvSpPr>
          <p:nvPr>
            <p:ph type="body" sz="quarter" idx="27" hasCustomPrompt="1"/>
          </p:nvPr>
        </p:nvSpPr>
        <p:spPr>
          <a:xfrm>
            <a:off x="4618567" y="2743201"/>
            <a:ext cx="1532467"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0" name="Text Placeholder 12">
            <a:extLst>
              <a:ext uri="{FF2B5EF4-FFF2-40B4-BE49-F238E27FC236}">
                <a16:creationId xmlns:a16="http://schemas.microsoft.com/office/drawing/2014/main" id="{0D1F4B16-2B1F-92E9-45BA-988D9B8F8987}"/>
              </a:ext>
            </a:extLst>
          </p:cNvPr>
          <p:cNvSpPr>
            <a:spLocks noGrp="1"/>
          </p:cNvSpPr>
          <p:nvPr>
            <p:ph type="body" sz="quarter" idx="28" hasCustomPrompt="1"/>
          </p:nvPr>
        </p:nvSpPr>
        <p:spPr>
          <a:xfrm>
            <a:off x="4618567" y="3249366"/>
            <a:ext cx="1532467"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31" name="Picture Placeholder 10">
            <a:extLst>
              <a:ext uri="{FF2B5EF4-FFF2-40B4-BE49-F238E27FC236}">
                <a16:creationId xmlns:a16="http://schemas.microsoft.com/office/drawing/2014/main" id="{C50CD975-BF64-B428-1E8F-727E2065B2EE}"/>
              </a:ext>
            </a:extLst>
          </p:cNvPr>
          <p:cNvSpPr>
            <a:spLocks noGrp="1"/>
          </p:cNvSpPr>
          <p:nvPr>
            <p:ph type="pic" sz="quarter" idx="29" hasCustomPrompt="1"/>
          </p:nvPr>
        </p:nvSpPr>
        <p:spPr>
          <a:xfrm>
            <a:off x="6529917" y="1528231"/>
            <a:ext cx="15134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32" name="Text Placeholder 12">
            <a:extLst>
              <a:ext uri="{FF2B5EF4-FFF2-40B4-BE49-F238E27FC236}">
                <a16:creationId xmlns:a16="http://schemas.microsoft.com/office/drawing/2014/main" id="{64BDABDF-C395-FA61-78EC-B558B2921BAA}"/>
              </a:ext>
            </a:extLst>
          </p:cNvPr>
          <p:cNvSpPr>
            <a:spLocks noGrp="1"/>
          </p:cNvSpPr>
          <p:nvPr>
            <p:ph type="body" sz="quarter" idx="30" hasCustomPrompt="1"/>
          </p:nvPr>
        </p:nvSpPr>
        <p:spPr>
          <a:xfrm>
            <a:off x="6529917" y="2743201"/>
            <a:ext cx="15134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3" name="Text Placeholder 12">
            <a:extLst>
              <a:ext uri="{FF2B5EF4-FFF2-40B4-BE49-F238E27FC236}">
                <a16:creationId xmlns:a16="http://schemas.microsoft.com/office/drawing/2014/main" id="{AB6F170F-CDE3-6470-EB23-ACD3528A3448}"/>
              </a:ext>
            </a:extLst>
          </p:cNvPr>
          <p:cNvSpPr>
            <a:spLocks noGrp="1"/>
          </p:cNvSpPr>
          <p:nvPr>
            <p:ph type="body" sz="quarter" idx="31" hasCustomPrompt="1"/>
          </p:nvPr>
        </p:nvSpPr>
        <p:spPr>
          <a:xfrm>
            <a:off x="6529917" y="3249366"/>
            <a:ext cx="15134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34" name="Picture Placeholder 10">
            <a:extLst>
              <a:ext uri="{FF2B5EF4-FFF2-40B4-BE49-F238E27FC236}">
                <a16:creationId xmlns:a16="http://schemas.microsoft.com/office/drawing/2014/main" id="{C1EE2B2E-68D0-F2FD-D146-7DFA1F62FD08}"/>
              </a:ext>
            </a:extLst>
          </p:cNvPr>
          <p:cNvSpPr>
            <a:spLocks noGrp="1"/>
          </p:cNvSpPr>
          <p:nvPr>
            <p:ph type="pic" sz="quarter" idx="32" hasCustomPrompt="1"/>
          </p:nvPr>
        </p:nvSpPr>
        <p:spPr>
          <a:xfrm>
            <a:off x="8411636" y="1528231"/>
            <a:ext cx="1532464"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35" name="Text Placeholder 12">
            <a:extLst>
              <a:ext uri="{FF2B5EF4-FFF2-40B4-BE49-F238E27FC236}">
                <a16:creationId xmlns:a16="http://schemas.microsoft.com/office/drawing/2014/main" id="{79F085D4-3DD1-3931-97F1-9CEBBE6545AE}"/>
              </a:ext>
            </a:extLst>
          </p:cNvPr>
          <p:cNvSpPr>
            <a:spLocks noGrp="1"/>
          </p:cNvSpPr>
          <p:nvPr>
            <p:ph type="body" sz="quarter" idx="33" hasCustomPrompt="1"/>
          </p:nvPr>
        </p:nvSpPr>
        <p:spPr>
          <a:xfrm>
            <a:off x="8411636" y="2743201"/>
            <a:ext cx="1532464"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6" name="Text Placeholder 12">
            <a:extLst>
              <a:ext uri="{FF2B5EF4-FFF2-40B4-BE49-F238E27FC236}">
                <a16:creationId xmlns:a16="http://schemas.microsoft.com/office/drawing/2014/main" id="{3415CA86-5FB2-255D-0F33-D08978C551D5}"/>
              </a:ext>
            </a:extLst>
          </p:cNvPr>
          <p:cNvSpPr>
            <a:spLocks noGrp="1"/>
          </p:cNvSpPr>
          <p:nvPr>
            <p:ph type="body" sz="quarter" idx="34" hasCustomPrompt="1"/>
          </p:nvPr>
        </p:nvSpPr>
        <p:spPr>
          <a:xfrm>
            <a:off x="8411636" y="3249366"/>
            <a:ext cx="1532464"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37" name="Picture Placeholder 10">
            <a:extLst>
              <a:ext uri="{FF2B5EF4-FFF2-40B4-BE49-F238E27FC236}">
                <a16:creationId xmlns:a16="http://schemas.microsoft.com/office/drawing/2014/main" id="{34BBD069-E3F0-DA88-D0A2-967799F6C610}"/>
              </a:ext>
            </a:extLst>
          </p:cNvPr>
          <p:cNvSpPr>
            <a:spLocks noGrp="1"/>
          </p:cNvSpPr>
          <p:nvPr>
            <p:ph type="pic" sz="quarter" idx="35" hasCustomPrompt="1"/>
          </p:nvPr>
        </p:nvSpPr>
        <p:spPr>
          <a:xfrm>
            <a:off x="10293355" y="1528231"/>
            <a:ext cx="1543045"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38" name="Text Placeholder 12">
            <a:extLst>
              <a:ext uri="{FF2B5EF4-FFF2-40B4-BE49-F238E27FC236}">
                <a16:creationId xmlns:a16="http://schemas.microsoft.com/office/drawing/2014/main" id="{5FDF2828-3446-4678-FE03-0606E57A3D53}"/>
              </a:ext>
            </a:extLst>
          </p:cNvPr>
          <p:cNvSpPr>
            <a:spLocks noGrp="1"/>
          </p:cNvSpPr>
          <p:nvPr>
            <p:ph type="body" sz="quarter" idx="36" hasCustomPrompt="1"/>
          </p:nvPr>
        </p:nvSpPr>
        <p:spPr>
          <a:xfrm>
            <a:off x="10293355" y="2743201"/>
            <a:ext cx="1543045"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39" name="Text Placeholder 12">
            <a:extLst>
              <a:ext uri="{FF2B5EF4-FFF2-40B4-BE49-F238E27FC236}">
                <a16:creationId xmlns:a16="http://schemas.microsoft.com/office/drawing/2014/main" id="{E84F0D3E-F7D9-9AF1-95C5-C5AF2120A8B0}"/>
              </a:ext>
            </a:extLst>
          </p:cNvPr>
          <p:cNvSpPr>
            <a:spLocks noGrp="1"/>
          </p:cNvSpPr>
          <p:nvPr>
            <p:ph type="body" sz="quarter" idx="37" hasCustomPrompt="1"/>
          </p:nvPr>
        </p:nvSpPr>
        <p:spPr>
          <a:xfrm>
            <a:off x="10293355" y="3249366"/>
            <a:ext cx="1543045"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0" name="Picture Placeholder 10">
            <a:extLst>
              <a:ext uri="{FF2B5EF4-FFF2-40B4-BE49-F238E27FC236}">
                <a16:creationId xmlns:a16="http://schemas.microsoft.com/office/drawing/2014/main" id="{6B3977FF-D0F0-324D-F7F1-505E303669D6}"/>
              </a:ext>
            </a:extLst>
          </p:cNvPr>
          <p:cNvSpPr>
            <a:spLocks noGrp="1"/>
          </p:cNvSpPr>
          <p:nvPr>
            <p:ph type="pic" sz="quarter" idx="38" hasCustomPrompt="1"/>
          </p:nvPr>
        </p:nvSpPr>
        <p:spPr>
          <a:xfrm>
            <a:off x="836085" y="4048971"/>
            <a:ext cx="1534583"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41" name="Text Placeholder 12">
            <a:extLst>
              <a:ext uri="{FF2B5EF4-FFF2-40B4-BE49-F238E27FC236}">
                <a16:creationId xmlns:a16="http://schemas.microsoft.com/office/drawing/2014/main" id="{B44CB8EA-EEE7-5AF1-6D0F-CB96F2F1B366}"/>
              </a:ext>
            </a:extLst>
          </p:cNvPr>
          <p:cNvSpPr>
            <a:spLocks noGrp="1"/>
          </p:cNvSpPr>
          <p:nvPr>
            <p:ph type="body" sz="quarter" idx="39" hasCustomPrompt="1"/>
          </p:nvPr>
        </p:nvSpPr>
        <p:spPr>
          <a:xfrm>
            <a:off x="836085" y="5268171"/>
            <a:ext cx="1534583"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42" name="Text Placeholder 12">
            <a:extLst>
              <a:ext uri="{FF2B5EF4-FFF2-40B4-BE49-F238E27FC236}">
                <a16:creationId xmlns:a16="http://schemas.microsoft.com/office/drawing/2014/main" id="{2A162A84-08B1-824B-8CAA-94FB2C42834B}"/>
              </a:ext>
            </a:extLst>
          </p:cNvPr>
          <p:cNvSpPr>
            <a:spLocks noGrp="1"/>
          </p:cNvSpPr>
          <p:nvPr>
            <p:ph type="body" sz="quarter" idx="40" hasCustomPrompt="1"/>
          </p:nvPr>
        </p:nvSpPr>
        <p:spPr>
          <a:xfrm>
            <a:off x="836085" y="5774337"/>
            <a:ext cx="1534583"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4" name="Text Placeholder 12">
            <a:extLst>
              <a:ext uri="{FF2B5EF4-FFF2-40B4-BE49-F238E27FC236}">
                <a16:creationId xmlns:a16="http://schemas.microsoft.com/office/drawing/2014/main" id="{2705F356-9279-7260-5803-5EB3384A7B49}"/>
              </a:ext>
            </a:extLst>
          </p:cNvPr>
          <p:cNvSpPr>
            <a:spLocks noGrp="1"/>
          </p:cNvSpPr>
          <p:nvPr>
            <p:ph type="body" sz="quarter" idx="42" hasCustomPrompt="1"/>
          </p:nvPr>
        </p:nvSpPr>
        <p:spPr>
          <a:xfrm>
            <a:off x="2726269" y="5268171"/>
            <a:ext cx="15261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45" name="Text Placeholder 12">
            <a:extLst>
              <a:ext uri="{FF2B5EF4-FFF2-40B4-BE49-F238E27FC236}">
                <a16:creationId xmlns:a16="http://schemas.microsoft.com/office/drawing/2014/main" id="{CAB79A6F-48BD-EE12-8426-1AD7A26DB062}"/>
              </a:ext>
            </a:extLst>
          </p:cNvPr>
          <p:cNvSpPr>
            <a:spLocks noGrp="1"/>
          </p:cNvSpPr>
          <p:nvPr>
            <p:ph type="body" sz="quarter" idx="43" hasCustomPrompt="1"/>
          </p:nvPr>
        </p:nvSpPr>
        <p:spPr>
          <a:xfrm>
            <a:off x="2726269" y="5774337"/>
            <a:ext cx="15261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6" name="Picture Placeholder 10">
            <a:extLst>
              <a:ext uri="{FF2B5EF4-FFF2-40B4-BE49-F238E27FC236}">
                <a16:creationId xmlns:a16="http://schemas.microsoft.com/office/drawing/2014/main" id="{EC2AB918-2ED1-484F-7750-D7DC559F8546}"/>
              </a:ext>
            </a:extLst>
          </p:cNvPr>
          <p:cNvSpPr>
            <a:spLocks noGrp="1"/>
          </p:cNvSpPr>
          <p:nvPr>
            <p:ph type="pic" sz="quarter" idx="44" hasCustomPrompt="1"/>
          </p:nvPr>
        </p:nvSpPr>
        <p:spPr>
          <a:xfrm>
            <a:off x="4618567" y="4048971"/>
            <a:ext cx="1532467"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47" name="Text Placeholder 12">
            <a:extLst>
              <a:ext uri="{FF2B5EF4-FFF2-40B4-BE49-F238E27FC236}">
                <a16:creationId xmlns:a16="http://schemas.microsoft.com/office/drawing/2014/main" id="{559C8710-202A-54AB-E5FE-5E7726612E15}"/>
              </a:ext>
            </a:extLst>
          </p:cNvPr>
          <p:cNvSpPr>
            <a:spLocks noGrp="1"/>
          </p:cNvSpPr>
          <p:nvPr>
            <p:ph type="body" sz="quarter" idx="45" hasCustomPrompt="1"/>
          </p:nvPr>
        </p:nvSpPr>
        <p:spPr>
          <a:xfrm>
            <a:off x="4618567" y="5268171"/>
            <a:ext cx="1532467"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48" name="Text Placeholder 12">
            <a:extLst>
              <a:ext uri="{FF2B5EF4-FFF2-40B4-BE49-F238E27FC236}">
                <a16:creationId xmlns:a16="http://schemas.microsoft.com/office/drawing/2014/main" id="{E72CF804-B92B-4934-1366-C8BF02971C20}"/>
              </a:ext>
            </a:extLst>
          </p:cNvPr>
          <p:cNvSpPr>
            <a:spLocks noGrp="1"/>
          </p:cNvSpPr>
          <p:nvPr>
            <p:ph type="body" sz="quarter" idx="46" hasCustomPrompt="1"/>
          </p:nvPr>
        </p:nvSpPr>
        <p:spPr>
          <a:xfrm>
            <a:off x="4618567" y="5774337"/>
            <a:ext cx="1532467"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49" name="Picture Placeholder 10">
            <a:extLst>
              <a:ext uri="{FF2B5EF4-FFF2-40B4-BE49-F238E27FC236}">
                <a16:creationId xmlns:a16="http://schemas.microsoft.com/office/drawing/2014/main" id="{ABEEB6F4-C157-370B-5EBE-E4D0E6C483FE}"/>
              </a:ext>
            </a:extLst>
          </p:cNvPr>
          <p:cNvSpPr>
            <a:spLocks noGrp="1"/>
          </p:cNvSpPr>
          <p:nvPr>
            <p:ph type="pic" sz="quarter" idx="47" hasCustomPrompt="1"/>
          </p:nvPr>
        </p:nvSpPr>
        <p:spPr>
          <a:xfrm>
            <a:off x="6529917" y="4048971"/>
            <a:ext cx="1513416"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50" name="Text Placeholder 12">
            <a:extLst>
              <a:ext uri="{FF2B5EF4-FFF2-40B4-BE49-F238E27FC236}">
                <a16:creationId xmlns:a16="http://schemas.microsoft.com/office/drawing/2014/main" id="{C5BFDEFD-EFE1-5201-70B9-CEF7897876EC}"/>
              </a:ext>
            </a:extLst>
          </p:cNvPr>
          <p:cNvSpPr>
            <a:spLocks noGrp="1"/>
          </p:cNvSpPr>
          <p:nvPr>
            <p:ph type="body" sz="quarter" idx="48" hasCustomPrompt="1"/>
          </p:nvPr>
        </p:nvSpPr>
        <p:spPr>
          <a:xfrm>
            <a:off x="6529917" y="5268171"/>
            <a:ext cx="1513416"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51" name="Text Placeholder 12">
            <a:extLst>
              <a:ext uri="{FF2B5EF4-FFF2-40B4-BE49-F238E27FC236}">
                <a16:creationId xmlns:a16="http://schemas.microsoft.com/office/drawing/2014/main" id="{CD31ECC4-C74B-6E5E-E474-EF5FC1E41B81}"/>
              </a:ext>
            </a:extLst>
          </p:cNvPr>
          <p:cNvSpPr>
            <a:spLocks noGrp="1"/>
          </p:cNvSpPr>
          <p:nvPr>
            <p:ph type="body" sz="quarter" idx="49" hasCustomPrompt="1"/>
          </p:nvPr>
        </p:nvSpPr>
        <p:spPr>
          <a:xfrm>
            <a:off x="6529917" y="5774337"/>
            <a:ext cx="1513416"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52" name="Picture Placeholder 10">
            <a:extLst>
              <a:ext uri="{FF2B5EF4-FFF2-40B4-BE49-F238E27FC236}">
                <a16:creationId xmlns:a16="http://schemas.microsoft.com/office/drawing/2014/main" id="{E358F389-CFD4-AF51-1060-D62C7C7BEACE}"/>
              </a:ext>
            </a:extLst>
          </p:cNvPr>
          <p:cNvSpPr>
            <a:spLocks noGrp="1"/>
          </p:cNvSpPr>
          <p:nvPr>
            <p:ph type="pic" sz="quarter" idx="50" hasCustomPrompt="1"/>
          </p:nvPr>
        </p:nvSpPr>
        <p:spPr>
          <a:xfrm>
            <a:off x="8411636" y="4048971"/>
            <a:ext cx="1532464"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53" name="Text Placeholder 12">
            <a:extLst>
              <a:ext uri="{FF2B5EF4-FFF2-40B4-BE49-F238E27FC236}">
                <a16:creationId xmlns:a16="http://schemas.microsoft.com/office/drawing/2014/main" id="{6E09BD3A-4D77-92CA-5B6B-C3756D11B037}"/>
              </a:ext>
            </a:extLst>
          </p:cNvPr>
          <p:cNvSpPr>
            <a:spLocks noGrp="1"/>
          </p:cNvSpPr>
          <p:nvPr>
            <p:ph type="body" sz="quarter" idx="51" hasCustomPrompt="1"/>
          </p:nvPr>
        </p:nvSpPr>
        <p:spPr>
          <a:xfrm>
            <a:off x="8411636" y="5268171"/>
            <a:ext cx="1532464"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54" name="Text Placeholder 12">
            <a:extLst>
              <a:ext uri="{FF2B5EF4-FFF2-40B4-BE49-F238E27FC236}">
                <a16:creationId xmlns:a16="http://schemas.microsoft.com/office/drawing/2014/main" id="{0795E2A8-D24C-22F7-D6C4-2AE32039BD7A}"/>
              </a:ext>
            </a:extLst>
          </p:cNvPr>
          <p:cNvSpPr>
            <a:spLocks noGrp="1"/>
          </p:cNvSpPr>
          <p:nvPr>
            <p:ph type="body" sz="quarter" idx="52" hasCustomPrompt="1"/>
          </p:nvPr>
        </p:nvSpPr>
        <p:spPr>
          <a:xfrm>
            <a:off x="8411636" y="5774337"/>
            <a:ext cx="1532464"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
        <p:nvSpPr>
          <p:cNvPr id="55" name="Picture Placeholder 10">
            <a:extLst>
              <a:ext uri="{FF2B5EF4-FFF2-40B4-BE49-F238E27FC236}">
                <a16:creationId xmlns:a16="http://schemas.microsoft.com/office/drawing/2014/main" id="{9A797D27-E242-23FE-D47B-9CFBEEF23582}"/>
              </a:ext>
            </a:extLst>
          </p:cNvPr>
          <p:cNvSpPr>
            <a:spLocks noGrp="1"/>
          </p:cNvSpPr>
          <p:nvPr>
            <p:ph type="pic" sz="quarter" idx="53" hasCustomPrompt="1"/>
          </p:nvPr>
        </p:nvSpPr>
        <p:spPr>
          <a:xfrm>
            <a:off x="10293355" y="4048971"/>
            <a:ext cx="1543045" cy="1219200"/>
          </a:xfrm>
          <a:blipFill>
            <a:blip r:embed="rId2"/>
            <a:tile tx="0" ty="0" sx="90000" sy="90000" flip="none" algn="ctr"/>
          </a:blipFill>
        </p:spPr>
        <p:txBody>
          <a:bodyPr/>
          <a:lstStyle>
            <a:lvl1pPr>
              <a:defRPr sz="1067"/>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a:t>Click the icon to add a picture</a:t>
            </a:r>
          </a:p>
          <a:p>
            <a:endParaRPr lang="en-US"/>
          </a:p>
        </p:txBody>
      </p:sp>
      <p:sp>
        <p:nvSpPr>
          <p:cNvPr id="56" name="Text Placeholder 12">
            <a:extLst>
              <a:ext uri="{FF2B5EF4-FFF2-40B4-BE49-F238E27FC236}">
                <a16:creationId xmlns:a16="http://schemas.microsoft.com/office/drawing/2014/main" id="{0E61A42D-CF1F-5D32-7B77-564F97AEE3C8}"/>
              </a:ext>
            </a:extLst>
          </p:cNvPr>
          <p:cNvSpPr>
            <a:spLocks noGrp="1"/>
          </p:cNvSpPr>
          <p:nvPr>
            <p:ph type="body" sz="quarter" idx="54" hasCustomPrompt="1"/>
          </p:nvPr>
        </p:nvSpPr>
        <p:spPr>
          <a:xfrm>
            <a:off x="10293355" y="5268171"/>
            <a:ext cx="1543045" cy="503911"/>
          </a:xfrm>
          <a:solidFill>
            <a:schemeClr val="bg2"/>
          </a:solidFill>
        </p:spPr>
        <p:txBody>
          <a:bodyPr lIns="91440" tIns="91440" rIns="91440"/>
          <a:lstStyle>
            <a:lvl1pPr>
              <a:spcAft>
                <a:spcPts val="0"/>
              </a:spcAft>
              <a:defRPr sz="933" b="1">
                <a:solidFill>
                  <a:schemeClr val="tx1"/>
                </a:solidFill>
              </a:defRPr>
            </a:lvl1pPr>
            <a:lvl2pPr>
              <a:defRPr sz="1067"/>
            </a:lvl2pPr>
            <a:lvl3pPr>
              <a:defRPr sz="1067"/>
            </a:lvl3pPr>
            <a:lvl4pPr>
              <a:defRPr sz="1067"/>
            </a:lvl4pPr>
            <a:lvl5pPr>
              <a:defRPr sz="1067"/>
            </a:lvl5pPr>
          </a:lstStyle>
          <a:p>
            <a:pPr lvl="0"/>
            <a:r>
              <a:rPr lang="en-US"/>
              <a:t>Name</a:t>
            </a:r>
            <a:br>
              <a:rPr lang="en-US"/>
            </a:br>
            <a:endParaRPr lang="en-US"/>
          </a:p>
        </p:txBody>
      </p:sp>
      <p:sp>
        <p:nvSpPr>
          <p:cNvPr id="57" name="Text Placeholder 12">
            <a:extLst>
              <a:ext uri="{FF2B5EF4-FFF2-40B4-BE49-F238E27FC236}">
                <a16:creationId xmlns:a16="http://schemas.microsoft.com/office/drawing/2014/main" id="{21D2AFD1-921E-7799-967D-4ACC12C59E23}"/>
              </a:ext>
            </a:extLst>
          </p:cNvPr>
          <p:cNvSpPr>
            <a:spLocks noGrp="1"/>
          </p:cNvSpPr>
          <p:nvPr>
            <p:ph type="body" sz="quarter" idx="55" hasCustomPrompt="1"/>
          </p:nvPr>
        </p:nvSpPr>
        <p:spPr>
          <a:xfrm>
            <a:off x="10293355" y="5774337"/>
            <a:ext cx="1543045" cy="610953"/>
          </a:xfrm>
          <a:solidFill>
            <a:schemeClr val="bg2"/>
          </a:solidFill>
        </p:spPr>
        <p:txBody>
          <a:bodyPr lIns="91440" tIns="0" rIns="9144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Title</a:t>
            </a:r>
            <a:br>
              <a:rPr lang="en-US"/>
            </a:br>
            <a:r>
              <a:rPr lang="en-US"/>
              <a:t>Company</a:t>
            </a:r>
            <a:br>
              <a:rPr lang="en-US"/>
            </a:br>
            <a:r>
              <a:rPr lang="en-US"/>
              <a:t>Business Unit</a:t>
            </a:r>
            <a:br>
              <a:rPr lang="en-US"/>
            </a:br>
            <a:endParaRPr lang="en-US"/>
          </a:p>
        </p:txBody>
      </p:sp>
    </p:spTree>
    <p:extLst>
      <p:ext uri="{BB962C8B-B14F-4D97-AF65-F5344CB8AC3E}">
        <p14:creationId xmlns:p14="http://schemas.microsoft.com/office/powerpoint/2010/main" val="31243729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209AD8FF-ADED-845B-2A35-377EF7E8C139}"/>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4" name="Picture 3">
            <a:extLst>
              <a:ext uri="{FF2B5EF4-FFF2-40B4-BE49-F238E27FC236}">
                <a16:creationId xmlns:a16="http://schemas.microsoft.com/office/drawing/2014/main" id="{F1EFBDDE-10D1-569B-AB44-66B1E5161489}"/>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839CBE96-E5DA-66D8-BF88-1DCBD80B8422}"/>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4EE08559-9BF0-E797-F92E-079AD883462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5277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rganigram">
    <p:spTree>
      <p:nvGrpSpPr>
        <p:cNvPr id="1" name=""/>
        <p:cNvGrpSpPr/>
        <p:nvPr/>
      </p:nvGrpSpPr>
      <p:grpSpPr>
        <a:xfrm>
          <a:off x="0" y="0"/>
          <a:ext cx="0" cy="0"/>
          <a:chOff x="0" y="0"/>
          <a:chExt cx="0" cy="0"/>
        </a:xfrm>
      </p:grpSpPr>
      <p:sp>
        <p:nvSpPr>
          <p:cNvPr id="2" name="Title 1"/>
          <p:cNvSpPr>
            <a:spLocks noGrp="1"/>
          </p:cNvSpPr>
          <p:nvPr>
            <p:ph type="title"/>
          </p:nvPr>
        </p:nvSpPr>
        <p:spPr>
          <a:xfrm>
            <a:off x="836083" y="385234"/>
            <a:ext cx="11000316" cy="950935"/>
          </a:xfrm>
        </p:spPr>
        <p:txBody>
          <a:bodyPr/>
          <a:lstStyle/>
          <a:p>
            <a:r>
              <a:rPr lang="en-GB"/>
              <a:t>Click to edit Master title style</a:t>
            </a:r>
            <a:endParaRPr lang="en-US"/>
          </a:p>
        </p:txBody>
      </p:sp>
      <p:sp>
        <p:nvSpPr>
          <p:cNvPr id="4" name="Date Placeholder 3"/>
          <p:cNvSpPr>
            <a:spLocks noGrp="1"/>
          </p:cNvSpPr>
          <p:nvPr>
            <p:ph type="dt" sz="half" idx="10"/>
          </p:nvPr>
        </p:nvSpPr>
        <p:spPr/>
        <p:txBody>
          <a:bodyPr/>
          <a:lstStyle/>
          <a:p>
            <a:fld id="{909EEBFA-3228-4346-921A-0D179CCD0D10}" type="datetime1">
              <a:t>11/26/2025</a:t>
            </a:fld>
            <a:endParaRPr lang="en-US"/>
          </a:p>
        </p:txBody>
      </p:sp>
      <p:sp>
        <p:nvSpPr>
          <p:cNvPr id="5" name="Footer Placeholder 4"/>
          <p:cNvSpPr>
            <a:spLocks noGrp="1"/>
          </p:cNvSpPr>
          <p:nvPr>
            <p:ph type="ftr" sz="quarter" idx="11"/>
          </p:nvPr>
        </p:nvSpPr>
        <p:spPr/>
        <p:txBody>
          <a:bodyPr/>
          <a:lstStyle/>
          <a:p>
            <a:r>
              <a:rPr lang="en-US"/>
              <a:t>Confidential</a:t>
            </a:r>
          </a:p>
        </p:txBody>
      </p:sp>
      <p:sp>
        <p:nvSpPr>
          <p:cNvPr id="6" name="Slide Number Placeholder 5"/>
          <p:cNvSpPr>
            <a:spLocks noGrp="1"/>
          </p:cNvSpPr>
          <p:nvPr>
            <p:ph type="sldNum" sz="quarter" idx="12"/>
          </p:nvPr>
        </p:nvSpPr>
        <p:spPr/>
        <p:txBody>
          <a:bodyPr/>
          <a:lstStyle/>
          <a:p>
            <a:fld id="{7402B711-A71A-452E-950A-8AB93037233C}" type="slidenum">
              <a:rPr lang="en-US" smtClean="0"/>
              <a:t>‹#›</a:t>
            </a:fld>
            <a:endParaRPr lang="en-US"/>
          </a:p>
        </p:txBody>
      </p:sp>
      <p:pic>
        <p:nvPicPr>
          <p:cNvPr id="10" name="Graphic 9">
            <a:extLst>
              <a:ext uri="{FF2B5EF4-FFF2-40B4-BE49-F238E27FC236}">
                <a16:creationId xmlns:a16="http://schemas.microsoft.com/office/drawing/2014/main" id="{42C4C613-FE5C-E6E9-DF15-00F166C617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13234" y="827963"/>
            <a:ext cx="811268" cy="115200"/>
          </a:xfrm>
          <a:prstGeom prst="rect">
            <a:avLst/>
          </a:prstGeom>
        </p:spPr>
      </p:pic>
      <p:sp>
        <p:nvSpPr>
          <p:cNvPr id="12" name="Picture Placeholder 63">
            <a:extLst>
              <a:ext uri="{FF2B5EF4-FFF2-40B4-BE49-F238E27FC236}">
                <a16:creationId xmlns:a16="http://schemas.microsoft.com/office/drawing/2014/main" id="{80C857F7-19AC-10A0-5E82-85EA575A380B}"/>
              </a:ext>
            </a:extLst>
          </p:cNvPr>
          <p:cNvSpPr>
            <a:spLocks noGrp="1"/>
          </p:cNvSpPr>
          <p:nvPr>
            <p:ph type="pic" sz="quarter" idx="22" hasCustomPrompt="1"/>
          </p:nvPr>
        </p:nvSpPr>
        <p:spPr>
          <a:xfrm>
            <a:off x="5272313"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68" name="Text Placeholder 67">
            <a:extLst>
              <a:ext uri="{FF2B5EF4-FFF2-40B4-BE49-F238E27FC236}">
                <a16:creationId xmlns:a16="http://schemas.microsoft.com/office/drawing/2014/main" id="{536D7C11-09BF-BF02-B7FF-0A0B1AABA6FA}"/>
              </a:ext>
            </a:extLst>
          </p:cNvPr>
          <p:cNvSpPr>
            <a:spLocks noGrp="1"/>
          </p:cNvSpPr>
          <p:nvPr>
            <p:ph type="body" sz="quarter" idx="94" hasCustomPrompt="1"/>
          </p:nvPr>
        </p:nvSpPr>
        <p:spPr>
          <a:xfrm>
            <a:off x="836085"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p>
          <a:p>
            <a:pPr lvl="0"/>
            <a:r>
              <a:rPr lang="en-US"/>
              <a:t>Business Unit</a:t>
            </a:r>
          </a:p>
        </p:txBody>
      </p:sp>
      <p:sp>
        <p:nvSpPr>
          <p:cNvPr id="70" name="Picture Placeholder 69">
            <a:extLst>
              <a:ext uri="{FF2B5EF4-FFF2-40B4-BE49-F238E27FC236}">
                <a16:creationId xmlns:a16="http://schemas.microsoft.com/office/drawing/2014/main" id="{0E055B69-3679-54B4-5FB3-0DC0D2260F43}"/>
              </a:ext>
            </a:extLst>
          </p:cNvPr>
          <p:cNvSpPr>
            <a:spLocks noGrp="1"/>
          </p:cNvSpPr>
          <p:nvPr>
            <p:ph type="pic" sz="quarter" idx="95" hasCustomPrompt="1"/>
          </p:nvPr>
        </p:nvSpPr>
        <p:spPr>
          <a:xfrm>
            <a:off x="836084" y="2892127"/>
            <a:ext cx="859995" cy="859996"/>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72" name="Text Placeholder 71">
            <a:extLst>
              <a:ext uri="{FF2B5EF4-FFF2-40B4-BE49-F238E27FC236}">
                <a16:creationId xmlns:a16="http://schemas.microsoft.com/office/drawing/2014/main" id="{8744A58A-D83D-1CE6-016B-71235C95CC9D}"/>
              </a:ext>
            </a:extLst>
          </p:cNvPr>
          <p:cNvSpPr>
            <a:spLocks noGrp="1"/>
          </p:cNvSpPr>
          <p:nvPr>
            <p:ph type="body" sz="quarter" idx="96" hasCustomPrompt="1"/>
          </p:nvPr>
        </p:nvSpPr>
        <p:spPr>
          <a:xfrm>
            <a:off x="1764634" y="2892127"/>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77" name="Text Placeholder 67">
            <a:extLst>
              <a:ext uri="{FF2B5EF4-FFF2-40B4-BE49-F238E27FC236}">
                <a16:creationId xmlns:a16="http://schemas.microsoft.com/office/drawing/2014/main" id="{24193493-5ED0-5887-55C9-6C31EF46E897}"/>
              </a:ext>
            </a:extLst>
          </p:cNvPr>
          <p:cNvSpPr>
            <a:spLocks noGrp="1"/>
          </p:cNvSpPr>
          <p:nvPr>
            <p:ph type="body" sz="quarter" idx="97" hasCustomPrompt="1"/>
          </p:nvPr>
        </p:nvSpPr>
        <p:spPr>
          <a:xfrm>
            <a:off x="3056001"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78" name="Text Placeholder 67">
            <a:extLst>
              <a:ext uri="{FF2B5EF4-FFF2-40B4-BE49-F238E27FC236}">
                <a16:creationId xmlns:a16="http://schemas.microsoft.com/office/drawing/2014/main" id="{1EC83820-F8CC-936A-3314-573F2124CE60}"/>
              </a:ext>
            </a:extLst>
          </p:cNvPr>
          <p:cNvSpPr>
            <a:spLocks noGrp="1"/>
          </p:cNvSpPr>
          <p:nvPr>
            <p:ph type="body" sz="quarter" idx="98" hasCustomPrompt="1"/>
          </p:nvPr>
        </p:nvSpPr>
        <p:spPr>
          <a:xfrm>
            <a:off x="5272313"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79" name="Text Placeholder 67">
            <a:extLst>
              <a:ext uri="{FF2B5EF4-FFF2-40B4-BE49-F238E27FC236}">
                <a16:creationId xmlns:a16="http://schemas.microsoft.com/office/drawing/2014/main" id="{57308D93-AF42-A710-7F40-6772F483FA77}"/>
              </a:ext>
            </a:extLst>
          </p:cNvPr>
          <p:cNvSpPr>
            <a:spLocks noGrp="1"/>
          </p:cNvSpPr>
          <p:nvPr>
            <p:ph type="body" sz="quarter" idx="99" hasCustomPrompt="1"/>
          </p:nvPr>
        </p:nvSpPr>
        <p:spPr>
          <a:xfrm>
            <a:off x="7492231"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81" name="Picture Placeholder 63">
            <a:extLst>
              <a:ext uri="{FF2B5EF4-FFF2-40B4-BE49-F238E27FC236}">
                <a16:creationId xmlns:a16="http://schemas.microsoft.com/office/drawing/2014/main" id="{7AC72009-3782-1023-EB56-456EC033A40C}"/>
              </a:ext>
            </a:extLst>
          </p:cNvPr>
          <p:cNvSpPr>
            <a:spLocks noGrp="1"/>
          </p:cNvSpPr>
          <p:nvPr>
            <p:ph type="pic" sz="quarter" idx="100" hasCustomPrompt="1"/>
          </p:nvPr>
        </p:nvSpPr>
        <p:spPr>
          <a:xfrm>
            <a:off x="7492231"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2" name="Picture Placeholder 63">
            <a:extLst>
              <a:ext uri="{FF2B5EF4-FFF2-40B4-BE49-F238E27FC236}">
                <a16:creationId xmlns:a16="http://schemas.microsoft.com/office/drawing/2014/main" id="{0A6F3CEA-E098-9B0D-A482-E15860B0D001}"/>
              </a:ext>
            </a:extLst>
          </p:cNvPr>
          <p:cNvSpPr>
            <a:spLocks noGrp="1"/>
          </p:cNvSpPr>
          <p:nvPr>
            <p:ph type="pic" sz="quarter" idx="101" hasCustomPrompt="1"/>
          </p:nvPr>
        </p:nvSpPr>
        <p:spPr>
          <a:xfrm>
            <a:off x="9712147"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3" name="Picture Placeholder 63">
            <a:extLst>
              <a:ext uri="{FF2B5EF4-FFF2-40B4-BE49-F238E27FC236}">
                <a16:creationId xmlns:a16="http://schemas.microsoft.com/office/drawing/2014/main" id="{3EAB35F7-0928-F702-8216-F79F84B3F680}"/>
              </a:ext>
            </a:extLst>
          </p:cNvPr>
          <p:cNvSpPr>
            <a:spLocks noGrp="1"/>
          </p:cNvSpPr>
          <p:nvPr>
            <p:ph type="pic" sz="quarter" idx="102" hasCustomPrompt="1"/>
          </p:nvPr>
        </p:nvSpPr>
        <p:spPr>
          <a:xfrm>
            <a:off x="3052396" y="2892127"/>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4" name="Text Placeholder 67">
            <a:extLst>
              <a:ext uri="{FF2B5EF4-FFF2-40B4-BE49-F238E27FC236}">
                <a16:creationId xmlns:a16="http://schemas.microsoft.com/office/drawing/2014/main" id="{FFEB40D6-DA2E-E3AA-C4CD-D74675EC3F70}"/>
              </a:ext>
            </a:extLst>
          </p:cNvPr>
          <p:cNvSpPr>
            <a:spLocks noGrp="1"/>
          </p:cNvSpPr>
          <p:nvPr>
            <p:ph type="body" sz="quarter" idx="103" hasCustomPrompt="1"/>
          </p:nvPr>
        </p:nvSpPr>
        <p:spPr>
          <a:xfrm>
            <a:off x="9712147" y="264828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85" name="Text Placeholder 67">
            <a:extLst>
              <a:ext uri="{FF2B5EF4-FFF2-40B4-BE49-F238E27FC236}">
                <a16:creationId xmlns:a16="http://schemas.microsoft.com/office/drawing/2014/main" id="{3F02DC9C-AF20-1807-FA52-E992A00B6713}"/>
              </a:ext>
            </a:extLst>
          </p:cNvPr>
          <p:cNvSpPr>
            <a:spLocks noGrp="1"/>
          </p:cNvSpPr>
          <p:nvPr>
            <p:ph type="body" sz="quarter" idx="104" hasCustomPrompt="1"/>
          </p:nvPr>
        </p:nvSpPr>
        <p:spPr>
          <a:xfrm>
            <a:off x="5275919" y="1281303"/>
            <a:ext cx="859995" cy="243840"/>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86" name="Picture Placeholder 63">
            <a:extLst>
              <a:ext uri="{FF2B5EF4-FFF2-40B4-BE49-F238E27FC236}">
                <a16:creationId xmlns:a16="http://schemas.microsoft.com/office/drawing/2014/main" id="{0C0DA35B-82A6-AFB5-5F29-5D04ECCF33AA}"/>
              </a:ext>
            </a:extLst>
          </p:cNvPr>
          <p:cNvSpPr>
            <a:spLocks noGrp="1"/>
          </p:cNvSpPr>
          <p:nvPr>
            <p:ph type="pic" sz="quarter" idx="105" hasCustomPrompt="1"/>
          </p:nvPr>
        </p:nvSpPr>
        <p:spPr>
          <a:xfrm>
            <a:off x="5272313" y="1527140"/>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87" name="Text Placeholder 71">
            <a:extLst>
              <a:ext uri="{FF2B5EF4-FFF2-40B4-BE49-F238E27FC236}">
                <a16:creationId xmlns:a16="http://schemas.microsoft.com/office/drawing/2014/main" id="{E31CA08D-5AAE-929C-EDA3-077781BF0361}"/>
              </a:ext>
            </a:extLst>
          </p:cNvPr>
          <p:cNvSpPr>
            <a:spLocks noGrp="1"/>
          </p:cNvSpPr>
          <p:nvPr>
            <p:ph type="body" sz="quarter" idx="106" hasCustomPrompt="1"/>
          </p:nvPr>
        </p:nvSpPr>
        <p:spPr>
          <a:xfrm>
            <a:off x="3984551" y="2892127"/>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88" name="Text Placeholder 71">
            <a:extLst>
              <a:ext uri="{FF2B5EF4-FFF2-40B4-BE49-F238E27FC236}">
                <a16:creationId xmlns:a16="http://schemas.microsoft.com/office/drawing/2014/main" id="{EEEA652B-D29B-DCB1-3191-94C223A5D970}"/>
              </a:ext>
            </a:extLst>
          </p:cNvPr>
          <p:cNvSpPr>
            <a:spLocks noGrp="1"/>
          </p:cNvSpPr>
          <p:nvPr>
            <p:ph type="body" sz="quarter" idx="107" hasCustomPrompt="1"/>
          </p:nvPr>
        </p:nvSpPr>
        <p:spPr>
          <a:xfrm>
            <a:off x="6213883" y="2892127"/>
            <a:ext cx="1196772"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89" name="Text Placeholder 71">
            <a:extLst>
              <a:ext uri="{FF2B5EF4-FFF2-40B4-BE49-F238E27FC236}">
                <a16:creationId xmlns:a16="http://schemas.microsoft.com/office/drawing/2014/main" id="{7EF03095-0AB2-BD56-DD62-CF2E19B26BBB}"/>
              </a:ext>
            </a:extLst>
          </p:cNvPr>
          <p:cNvSpPr>
            <a:spLocks noGrp="1"/>
          </p:cNvSpPr>
          <p:nvPr>
            <p:ph type="body" sz="quarter" idx="108" hasCustomPrompt="1"/>
          </p:nvPr>
        </p:nvSpPr>
        <p:spPr>
          <a:xfrm>
            <a:off x="8437407" y="2892127"/>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90" name="Text Placeholder 71">
            <a:extLst>
              <a:ext uri="{FF2B5EF4-FFF2-40B4-BE49-F238E27FC236}">
                <a16:creationId xmlns:a16="http://schemas.microsoft.com/office/drawing/2014/main" id="{FB2638A8-D5D5-BC7A-5E02-24525E3095CF}"/>
              </a:ext>
            </a:extLst>
          </p:cNvPr>
          <p:cNvSpPr>
            <a:spLocks noGrp="1"/>
          </p:cNvSpPr>
          <p:nvPr>
            <p:ph type="body" sz="quarter" idx="109" hasCustomPrompt="1"/>
          </p:nvPr>
        </p:nvSpPr>
        <p:spPr>
          <a:xfrm>
            <a:off x="10653720" y="2892127"/>
            <a:ext cx="1182680"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91" name="Text Placeholder 67">
            <a:extLst>
              <a:ext uri="{FF2B5EF4-FFF2-40B4-BE49-F238E27FC236}">
                <a16:creationId xmlns:a16="http://schemas.microsoft.com/office/drawing/2014/main" id="{F2292BCC-6119-7642-0C15-E5539F159DBD}"/>
              </a:ext>
            </a:extLst>
          </p:cNvPr>
          <p:cNvSpPr>
            <a:spLocks noGrp="1"/>
          </p:cNvSpPr>
          <p:nvPr>
            <p:ph type="body" sz="quarter" idx="110" hasCustomPrompt="1"/>
          </p:nvPr>
        </p:nvSpPr>
        <p:spPr>
          <a:xfrm>
            <a:off x="836085"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p>
          <a:p>
            <a:pPr lvl="0"/>
            <a:r>
              <a:rPr lang="en-US"/>
              <a:t>Business Unit</a:t>
            </a:r>
          </a:p>
        </p:txBody>
      </p:sp>
      <p:sp>
        <p:nvSpPr>
          <p:cNvPr id="92" name="Text Placeholder 67">
            <a:extLst>
              <a:ext uri="{FF2B5EF4-FFF2-40B4-BE49-F238E27FC236}">
                <a16:creationId xmlns:a16="http://schemas.microsoft.com/office/drawing/2014/main" id="{48476EE2-8DAE-1C5C-78B5-E47E5B2D07A0}"/>
              </a:ext>
            </a:extLst>
          </p:cNvPr>
          <p:cNvSpPr>
            <a:spLocks noGrp="1"/>
          </p:cNvSpPr>
          <p:nvPr>
            <p:ph type="body" sz="quarter" idx="111" hasCustomPrompt="1"/>
          </p:nvPr>
        </p:nvSpPr>
        <p:spPr>
          <a:xfrm>
            <a:off x="3056001"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3" name="Text Placeholder 67">
            <a:extLst>
              <a:ext uri="{FF2B5EF4-FFF2-40B4-BE49-F238E27FC236}">
                <a16:creationId xmlns:a16="http://schemas.microsoft.com/office/drawing/2014/main" id="{7EF952A4-2E27-53D3-7520-2D9D251F6479}"/>
              </a:ext>
            </a:extLst>
          </p:cNvPr>
          <p:cNvSpPr>
            <a:spLocks noGrp="1"/>
          </p:cNvSpPr>
          <p:nvPr>
            <p:ph type="body" sz="quarter" idx="112" hasCustomPrompt="1"/>
          </p:nvPr>
        </p:nvSpPr>
        <p:spPr>
          <a:xfrm>
            <a:off x="5272313"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4" name="Text Placeholder 67">
            <a:extLst>
              <a:ext uri="{FF2B5EF4-FFF2-40B4-BE49-F238E27FC236}">
                <a16:creationId xmlns:a16="http://schemas.microsoft.com/office/drawing/2014/main" id="{0C7B9868-8D3B-219E-9CD7-FFE742980304}"/>
              </a:ext>
            </a:extLst>
          </p:cNvPr>
          <p:cNvSpPr>
            <a:spLocks noGrp="1"/>
          </p:cNvSpPr>
          <p:nvPr>
            <p:ph type="body" sz="quarter" idx="113" hasCustomPrompt="1"/>
          </p:nvPr>
        </p:nvSpPr>
        <p:spPr>
          <a:xfrm>
            <a:off x="7492231"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5" name="Text Placeholder 67">
            <a:extLst>
              <a:ext uri="{FF2B5EF4-FFF2-40B4-BE49-F238E27FC236}">
                <a16:creationId xmlns:a16="http://schemas.microsoft.com/office/drawing/2014/main" id="{6B9BE241-965A-E655-0FF9-7218D6134B35}"/>
              </a:ext>
            </a:extLst>
          </p:cNvPr>
          <p:cNvSpPr>
            <a:spLocks noGrp="1"/>
          </p:cNvSpPr>
          <p:nvPr>
            <p:ph type="body" sz="quarter" idx="114" hasCustomPrompt="1"/>
          </p:nvPr>
        </p:nvSpPr>
        <p:spPr>
          <a:xfrm>
            <a:off x="9712147" y="3948361"/>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96" name="Picture Placeholder 63">
            <a:extLst>
              <a:ext uri="{FF2B5EF4-FFF2-40B4-BE49-F238E27FC236}">
                <a16:creationId xmlns:a16="http://schemas.microsoft.com/office/drawing/2014/main" id="{99D95045-4756-FE80-9F07-17EF25A0211E}"/>
              </a:ext>
            </a:extLst>
          </p:cNvPr>
          <p:cNvSpPr>
            <a:spLocks noGrp="1"/>
          </p:cNvSpPr>
          <p:nvPr>
            <p:ph type="pic" sz="quarter" idx="115" hasCustomPrompt="1"/>
          </p:nvPr>
        </p:nvSpPr>
        <p:spPr>
          <a:xfrm>
            <a:off x="5272313"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97" name="Picture Placeholder 69">
            <a:extLst>
              <a:ext uri="{FF2B5EF4-FFF2-40B4-BE49-F238E27FC236}">
                <a16:creationId xmlns:a16="http://schemas.microsoft.com/office/drawing/2014/main" id="{41B3635C-7E21-C8E3-0276-52DDC2D2EE17}"/>
              </a:ext>
            </a:extLst>
          </p:cNvPr>
          <p:cNvSpPr>
            <a:spLocks noGrp="1"/>
          </p:cNvSpPr>
          <p:nvPr>
            <p:ph type="pic" sz="quarter" idx="116" hasCustomPrompt="1"/>
          </p:nvPr>
        </p:nvSpPr>
        <p:spPr>
          <a:xfrm>
            <a:off x="836084" y="4208849"/>
            <a:ext cx="859995" cy="859996"/>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98" name="Text Placeholder 71">
            <a:extLst>
              <a:ext uri="{FF2B5EF4-FFF2-40B4-BE49-F238E27FC236}">
                <a16:creationId xmlns:a16="http://schemas.microsoft.com/office/drawing/2014/main" id="{492E96F1-7D33-84BA-4711-4CC843CF182A}"/>
              </a:ext>
            </a:extLst>
          </p:cNvPr>
          <p:cNvSpPr>
            <a:spLocks noGrp="1"/>
          </p:cNvSpPr>
          <p:nvPr>
            <p:ph type="body" sz="quarter" idx="117" hasCustomPrompt="1"/>
          </p:nvPr>
        </p:nvSpPr>
        <p:spPr>
          <a:xfrm>
            <a:off x="1764634" y="4208849"/>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99" name="Picture Placeholder 63">
            <a:extLst>
              <a:ext uri="{FF2B5EF4-FFF2-40B4-BE49-F238E27FC236}">
                <a16:creationId xmlns:a16="http://schemas.microsoft.com/office/drawing/2014/main" id="{5AAA4CBD-325B-8BCA-1F26-8DE7816FFC92}"/>
              </a:ext>
            </a:extLst>
          </p:cNvPr>
          <p:cNvSpPr>
            <a:spLocks noGrp="1"/>
          </p:cNvSpPr>
          <p:nvPr>
            <p:ph type="pic" sz="quarter" idx="118" hasCustomPrompt="1"/>
          </p:nvPr>
        </p:nvSpPr>
        <p:spPr>
          <a:xfrm>
            <a:off x="7492231"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00" name="Picture Placeholder 63">
            <a:extLst>
              <a:ext uri="{FF2B5EF4-FFF2-40B4-BE49-F238E27FC236}">
                <a16:creationId xmlns:a16="http://schemas.microsoft.com/office/drawing/2014/main" id="{E1F87018-A6F3-08AE-6AA7-ABD956F2A55B}"/>
              </a:ext>
            </a:extLst>
          </p:cNvPr>
          <p:cNvSpPr>
            <a:spLocks noGrp="1"/>
          </p:cNvSpPr>
          <p:nvPr>
            <p:ph type="pic" sz="quarter" idx="119" hasCustomPrompt="1"/>
          </p:nvPr>
        </p:nvSpPr>
        <p:spPr>
          <a:xfrm>
            <a:off x="9712147"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01" name="Picture Placeholder 63">
            <a:extLst>
              <a:ext uri="{FF2B5EF4-FFF2-40B4-BE49-F238E27FC236}">
                <a16:creationId xmlns:a16="http://schemas.microsoft.com/office/drawing/2014/main" id="{3767DCB8-9F8C-4822-12B4-CD67757B7022}"/>
              </a:ext>
            </a:extLst>
          </p:cNvPr>
          <p:cNvSpPr>
            <a:spLocks noGrp="1"/>
          </p:cNvSpPr>
          <p:nvPr>
            <p:ph type="pic" sz="quarter" idx="120" hasCustomPrompt="1"/>
          </p:nvPr>
        </p:nvSpPr>
        <p:spPr>
          <a:xfrm>
            <a:off x="3052396" y="4208848"/>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02" name="Text Placeholder 71">
            <a:extLst>
              <a:ext uri="{FF2B5EF4-FFF2-40B4-BE49-F238E27FC236}">
                <a16:creationId xmlns:a16="http://schemas.microsoft.com/office/drawing/2014/main" id="{BFCFC9B5-42CE-ECD5-293C-2C7EEE06A888}"/>
              </a:ext>
            </a:extLst>
          </p:cNvPr>
          <p:cNvSpPr>
            <a:spLocks noGrp="1"/>
          </p:cNvSpPr>
          <p:nvPr>
            <p:ph type="body" sz="quarter" idx="121" hasCustomPrompt="1"/>
          </p:nvPr>
        </p:nvSpPr>
        <p:spPr>
          <a:xfrm>
            <a:off x="3984551" y="4208849"/>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3" name="Text Placeholder 71">
            <a:extLst>
              <a:ext uri="{FF2B5EF4-FFF2-40B4-BE49-F238E27FC236}">
                <a16:creationId xmlns:a16="http://schemas.microsoft.com/office/drawing/2014/main" id="{D93BD90E-DC63-C651-2CFE-37910D95DB7F}"/>
              </a:ext>
            </a:extLst>
          </p:cNvPr>
          <p:cNvSpPr>
            <a:spLocks noGrp="1"/>
          </p:cNvSpPr>
          <p:nvPr>
            <p:ph type="body" sz="quarter" idx="122" hasCustomPrompt="1"/>
          </p:nvPr>
        </p:nvSpPr>
        <p:spPr>
          <a:xfrm>
            <a:off x="6213883" y="4208849"/>
            <a:ext cx="1196772"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4" name="Text Placeholder 71">
            <a:extLst>
              <a:ext uri="{FF2B5EF4-FFF2-40B4-BE49-F238E27FC236}">
                <a16:creationId xmlns:a16="http://schemas.microsoft.com/office/drawing/2014/main" id="{07C0FAD1-34D6-9730-BE04-2E952F336DB9}"/>
              </a:ext>
            </a:extLst>
          </p:cNvPr>
          <p:cNvSpPr>
            <a:spLocks noGrp="1"/>
          </p:cNvSpPr>
          <p:nvPr>
            <p:ph type="body" sz="quarter" idx="123" hasCustomPrompt="1"/>
          </p:nvPr>
        </p:nvSpPr>
        <p:spPr>
          <a:xfrm>
            <a:off x="8437407" y="4208849"/>
            <a:ext cx="1205468"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5" name="Text Placeholder 71">
            <a:extLst>
              <a:ext uri="{FF2B5EF4-FFF2-40B4-BE49-F238E27FC236}">
                <a16:creationId xmlns:a16="http://schemas.microsoft.com/office/drawing/2014/main" id="{982C37E7-3AB0-B2CC-F424-4E2741C1D9F0}"/>
              </a:ext>
            </a:extLst>
          </p:cNvPr>
          <p:cNvSpPr>
            <a:spLocks noGrp="1"/>
          </p:cNvSpPr>
          <p:nvPr>
            <p:ph type="body" sz="quarter" idx="124" hasCustomPrompt="1"/>
          </p:nvPr>
        </p:nvSpPr>
        <p:spPr>
          <a:xfrm>
            <a:off x="10653720" y="4208849"/>
            <a:ext cx="1182680" cy="860569"/>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07" name="Text Placeholder 67">
            <a:extLst>
              <a:ext uri="{FF2B5EF4-FFF2-40B4-BE49-F238E27FC236}">
                <a16:creationId xmlns:a16="http://schemas.microsoft.com/office/drawing/2014/main" id="{C6A3D061-FF41-37AB-AFF5-86D67242E7F8}"/>
              </a:ext>
            </a:extLst>
          </p:cNvPr>
          <p:cNvSpPr>
            <a:spLocks noGrp="1"/>
          </p:cNvSpPr>
          <p:nvPr>
            <p:ph type="body" sz="quarter" idx="125" hasCustomPrompt="1"/>
          </p:nvPr>
        </p:nvSpPr>
        <p:spPr>
          <a:xfrm>
            <a:off x="836085"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p>
          <a:p>
            <a:pPr lvl="0"/>
            <a:r>
              <a:rPr lang="en-US"/>
              <a:t>Business Unit</a:t>
            </a:r>
          </a:p>
        </p:txBody>
      </p:sp>
      <p:sp>
        <p:nvSpPr>
          <p:cNvPr id="108" name="Text Placeholder 67">
            <a:extLst>
              <a:ext uri="{FF2B5EF4-FFF2-40B4-BE49-F238E27FC236}">
                <a16:creationId xmlns:a16="http://schemas.microsoft.com/office/drawing/2014/main" id="{00C556A9-A3AB-188A-2392-1B00B87AEAB1}"/>
              </a:ext>
            </a:extLst>
          </p:cNvPr>
          <p:cNvSpPr>
            <a:spLocks noGrp="1"/>
          </p:cNvSpPr>
          <p:nvPr>
            <p:ph type="body" sz="quarter" idx="126" hasCustomPrompt="1"/>
          </p:nvPr>
        </p:nvSpPr>
        <p:spPr>
          <a:xfrm>
            <a:off x="3056001"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09" name="Text Placeholder 67">
            <a:extLst>
              <a:ext uri="{FF2B5EF4-FFF2-40B4-BE49-F238E27FC236}">
                <a16:creationId xmlns:a16="http://schemas.microsoft.com/office/drawing/2014/main" id="{2D6292AD-F1E2-287F-BAF1-09666DD37530}"/>
              </a:ext>
            </a:extLst>
          </p:cNvPr>
          <p:cNvSpPr>
            <a:spLocks noGrp="1"/>
          </p:cNvSpPr>
          <p:nvPr>
            <p:ph type="body" sz="quarter" idx="127" hasCustomPrompt="1"/>
          </p:nvPr>
        </p:nvSpPr>
        <p:spPr>
          <a:xfrm>
            <a:off x="5272313"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10" name="Text Placeholder 67">
            <a:extLst>
              <a:ext uri="{FF2B5EF4-FFF2-40B4-BE49-F238E27FC236}">
                <a16:creationId xmlns:a16="http://schemas.microsoft.com/office/drawing/2014/main" id="{7FE34A4C-1397-70F2-18F0-B17AA731570B}"/>
              </a:ext>
            </a:extLst>
          </p:cNvPr>
          <p:cNvSpPr>
            <a:spLocks noGrp="1"/>
          </p:cNvSpPr>
          <p:nvPr>
            <p:ph type="body" sz="quarter" idx="128" hasCustomPrompt="1"/>
          </p:nvPr>
        </p:nvSpPr>
        <p:spPr>
          <a:xfrm>
            <a:off x="7492231"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11" name="Text Placeholder 67">
            <a:extLst>
              <a:ext uri="{FF2B5EF4-FFF2-40B4-BE49-F238E27FC236}">
                <a16:creationId xmlns:a16="http://schemas.microsoft.com/office/drawing/2014/main" id="{4C99E4D3-2A44-DC4B-80EC-B92FCECCCEDF}"/>
              </a:ext>
            </a:extLst>
          </p:cNvPr>
          <p:cNvSpPr>
            <a:spLocks noGrp="1"/>
          </p:cNvSpPr>
          <p:nvPr>
            <p:ph type="body" sz="quarter" idx="129" hasCustomPrompt="1"/>
          </p:nvPr>
        </p:nvSpPr>
        <p:spPr>
          <a:xfrm>
            <a:off x="9712147" y="5257617"/>
            <a:ext cx="859995" cy="219456"/>
          </a:xfrm>
        </p:spPr>
        <p:txBody>
          <a:bodyPr/>
          <a:lstStyle>
            <a:lvl1pPr>
              <a:spcAft>
                <a:spcPts val="0"/>
              </a:spcAft>
              <a:defRPr sz="667">
                <a:solidFill>
                  <a:srgbClr val="0073BE"/>
                </a:solidFill>
              </a:defRPr>
            </a:lvl1pPr>
            <a:lvl2pPr>
              <a:defRPr sz="800"/>
            </a:lvl2pPr>
            <a:lvl3pPr>
              <a:defRPr sz="800"/>
            </a:lvl3pPr>
            <a:lvl4pPr>
              <a:defRPr sz="800"/>
            </a:lvl4pPr>
            <a:lvl5pPr>
              <a:defRPr sz="800"/>
            </a:lvl5pPr>
          </a:lstStyle>
          <a:p>
            <a:pPr lvl="0"/>
            <a:r>
              <a:rPr lang="en-US"/>
              <a:t>Additional description</a:t>
            </a:r>
            <a:br>
              <a:rPr lang="en-US"/>
            </a:br>
            <a:r>
              <a:rPr lang="en-US"/>
              <a:t>Business Unit</a:t>
            </a:r>
          </a:p>
        </p:txBody>
      </p:sp>
      <p:sp>
        <p:nvSpPr>
          <p:cNvPr id="112" name="Picture Placeholder 63">
            <a:extLst>
              <a:ext uri="{FF2B5EF4-FFF2-40B4-BE49-F238E27FC236}">
                <a16:creationId xmlns:a16="http://schemas.microsoft.com/office/drawing/2014/main" id="{639D148C-DC61-5D67-8C9E-986D842BEF90}"/>
              </a:ext>
            </a:extLst>
          </p:cNvPr>
          <p:cNvSpPr>
            <a:spLocks noGrp="1"/>
          </p:cNvSpPr>
          <p:nvPr>
            <p:ph type="pic" sz="quarter" idx="130" hasCustomPrompt="1"/>
          </p:nvPr>
        </p:nvSpPr>
        <p:spPr>
          <a:xfrm>
            <a:off x="5272313"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3" name="Picture Placeholder 69">
            <a:extLst>
              <a:ext uri="{FF2B5EF4-FFF2-40B4-BE49-F238E27FC236}">
                <a16:creationId xmlns:a16="http://schemas.microsoft.com/office/drawing/2014/main" id="{0C674763-2970-D7A7-1BD3-4D9CC5FEA77C}"/>
              </a:ext>
            </a:extLst>
          </p:cNvPr>
          <p:cNvSpPr>
            <a:spLocks noGrp="1"/>
          </p:cNvSpPr>
          <p:nvPr>
            <p:ph type="pic" sz="quarter" idx="131" hasCustomPrompt="1"/>
          </p:nvPr>
        </p:nvSpPr>
        <p:spPr>
          <a:xfrm>
            <a:off x="836084" y="5518103"/>
            <a:ext cx="859995" cy="859996"/>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4" name="Text Placeholder 71">
            <a:extLst>
              <a:ext uri="{FF2B5EF4-FFF2-40B4-BE49-F238E27FC236}">
                <a16:creationId xmlns:a16="http://schemas.microsoft.com/office/drawing/2014/main" id="{FE98753E-B19D-72CC-4C13-624C62D49985}"/>
              </a:ext>
            </a:extLst>
          </p:cNvPr>
          <p:cNvSpPr>
            <a:spLocks noGrp="1"/>
          </p:cNvSpPr>
          <p:nvPr>
            <p:ph type="body" sz="quarter" idx="132" hasCustomPrompt="1"/>
          </p:nvPr>
        </p:nvSpPr>
        <p:spPr>
          <a:xfrm>
            <a:off x="1764634" y="5512382"/>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15" name="Picture Placeholder 63">
            <a:extLst>
              <a:ext uri="{FF2B5EF4-FFF2-40B4-BE49-F238E27FC236}">
                <a16:creationId xmlns:a16="http://schemas.microsoft.com/office/drawing/2014/main" id="{A7F2F240-083E-5EA4-3DAE-3063340C3E84}"/>
              </a:ext>
            </a:extLst>
          </p:cNvPr>
          <p:cNvSpPr>
            <a:spLocks noGrp="1"/>
          </p:cNvSpPr>
          <p:nvPr>
            <p:ph type="pic" sz="quarter" idx="133" hasCustomPrompt="1"/>
          </p:nvPr>
        </p:nvSpPr>
        <p:spPr>
          <a:xfrm>
            <a:off x="7492231"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6" name="Picture Placeholder 63">
            <a:extLst>
              <a:ext uri="{FF2B5EF4-FFF2-40B4-BE49-F238E27FC236}">
                <a16:creationId xmlns:a16="http://schemas.microsoft.com/office/drawing/2014/main" id="{FE529F3F-5FD1-2288-1CE9-2EC3628D85C8}"/>
              </a:ext>
            </a:extLst>
          </p:cNvPr>
          <p:cNvSpPr>
            <a:spLocks noGrp="1"/>
          </p:cNvSpPr>
          <p:nvPr>
            <p:ph type="pic" sz="quarter" idx="134" hasCustomPrompt="1"/>
          </p:nvPr>
        </p:nvSpPr>
        <p:spPr>
          <a:xfrm>
            <a:off x="9712147"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7" name="Picture Placeholder 63">
            <a:extLst>
              <a:ext uri="{FF2B5EF4-FFF2-40B4-BE49-F238E27FC236}">
                <a16:creationId xmlns:a16="http://schemas.microsoft.com/office/drawing/2014/main" id="{3AA0B09E-2FF8-30C8-6703-6A8853DE1835}"/>
              </a:ext>
            </a:extLst>
          </p:cNvPr>
          <p:cNvSpPr>
            <a:spLocks noGrp="1"/>
          </p:cNvSpPr>
          <p:nvPr>
            <p:ph type="pic" sz="quarter" idx="135" hasCustomPrompt="1"/>
          </p:nvPr>
        </p:nvSpPr>
        <p:spPr>
          <a:xfrm>
            <a:off x="3052396" y="5514099"/>
            <a:ext cx="863600" cy="864000"/>
          </a:xfrm>
          <a:blipFill>
            <a:blip r:embed="rId4"/>
            <a:stretch>
              <a:fillRect/>
            </a:stretch>
          </a:blipFill>
        </p:spPr>
        <p:txBody>
          <a:bodyPr/>
          <a:lstStyle>
            <a:lvl1pPr>
              <a:defRPr sz="933"/>
            </a:lvl1pPr>
          </a:lstStyle>
          <a:p>
            <a:pPr marL="0" marR="0" lvl="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noProof="0"/>
              <a:t>Click the icon to add a picture</a:t>
            </a:r>
          </a:p>
        </p:txBody>
      </p:sp>
      <p:sp>
        <p:nvSpPr>
          <p:cNvPr id="118" name="Text Placeholder 71">
            <a:extLst>
              <a:ext uri="{FF2B5EF4-FFF2-40B4-BE49-F238E27FC236}">
                <a16:creationId xmlns:a16="http://schemas.microsoft.com/office/drawing/2014/main" id="{A5DC1549-5E97-DFFB-981D-9AAB34EF1F22}"/>
              </a:ext>
            </a:extLst>
          </p:cNvPr>
          <p:cNvSpPr>
            <a:spLocks noGrp="1"/>
          </p:cNvSpPr>
          <p:nvPr>
            <p:ph type="body" sz="quarter" idx="136" hasCustomPrompt="1"/>
          </p:nvPr>
        </p:nvSpPr>
        <p:spPr>
          <a:xfrm>
            <a:off x="3984551" y="5512382"/>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19" name="Text Placeholder 71">
            <a:extLst>
              <a:ext uri="{FF2B5EF4-FFF2-40B4-BE49-F238E27FC236}">
                <a16:creationId xmlns:a16="http://schemas.microsoft.com/office/drawing/2014/main" id="{FEE3F053-3DC1-683A-E7D9-8E4B4354058C}"/>
              </a:ext>
            </a:extLst>
          </p:cNvPr>
          <p:cNvSpPr>
            <a:spLocks noGrp="1"/>
          </p:cNvSpPr>
          <p:nvPr>
            <p:ph type="body" sz="quarter" idx="137" hasCustomPrompt="1"/>
          </p:nvPr>
        </p:nvSpPr>
        <p:spPr>
          <a:xfrm>
            <a:off x="6213883" y="5512382"/>
            <a:ext cx="1196771"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20" name="Text Placeholder 71">
            <a:extLst>
              <a:ext uri="{FF2B5EF4-FFF2-40B4-BE49-F238E27FC236}">
                <a16:creationId xmlns:a16="http://schemas.microsoft.com/office/drawing/2014/main" id="{8232E539-1A77-EA90-48A6-932C2DBE8D27}"/>
              </a:ext>
            </a:extLst>
          </p:cNvPr>
          <p:cNvSpPr>
            <a:spLocks noGrp="1"/>
          </p:cNvSpPr>
          <p:nvPr>
            <p:ph type="body" sz="quarter" idx="138" hasCustomPrompt="1"/>
          </p:nvPr>
        </p:nvSpPr>
        <p:spPr>
          <a:xfrm>
            <a:off x="8437407" y="5512382"/>
            <a:ext cx="1205468"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21" name="Text Placeholder 71">
            <a:extLst>
              <a:ext uri="{FF2B5EF4-FFF2-40B4-BE49-F238E27FC236}">
                <a16:creationId xmlns:a16="http://schemas.microsoft.com/office/drawing/2014/main" id="{78561BAC-B4B4-0139-7227-F31948F07F83}"/>
              </a:ext>
            </a:extLst>
          </p:cNvPr>
          <p:cNvSpPr>
            <a:spLocks noGrp="1"/>
          </p:cNvSpPr>
          <p:nvPr>
            <p:ph type="body" sz="quarter" idx="139" hasCustomPrompt="1"/>
          </p:nvPr>
        </p:nvSpPr>
        <p:spPr>
          <a:xfrm>
            <a:off x="10653720" y="5512382"/>
            <a:ext cx="1182680" cy="865717"/>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
        <p:nvSpPr>
          <p:cNvPr id="122" name="Text Placeholder 71">
            <a:extLst>
              <a:ext uri="{FF2B5EF4-FFF2-40B4-BE49-F238E27FC236}">
                <a16:creationId xmlns:a16="http://schemas.microsoft.com/office/drawing/2014/main" id="{4E1856B0-CF39-1D92-BB20-3032D9B10516}"/>
              </a:ext>
            </a:extLst>
          </p:cNvPr>
          <p:cNvSpPr>
            <a:spLocks noGrp="1"/>
          </p:cNvSpPr>
          <p:nvPr>
            <p:ph type="body" sz="quarter" idx="140" hasCustomPrompt="1"/>
          </p:nvPr>
        </p:nvSpPr>
        <p:spPr>
          <a:xfrm>
            <a:off x="6213883" y="1527141"/>
            <a:ext cx="1196772" cy="859996"/>
          </a:xfrm>
        </p:spPr>
        <p:txBody>
          <a:bodyPr lIns="0"/>
          <a:lstStyle>
            <a:lvl1pPr>
              <a:spcAft>
                <a:spcPts val="0"/>
              </a:spcAft>
              <a:defRPr sz="933" b="0">
                <a:solidFill>
                  <a:schemeClr val="tx2"/>
                </a:solidFill>
              </a:defRPr>
            </a:lvl1pPr>
            <a:lvl2pPr>
              <a:defRPr sz="1067"/>
            </a:lvl2pPr>
            <a:lvl3pPr>
              <a:defRPr sz="1067"/>
            </a:lvl3pPr>
            <a:lvl4pPr>
              <a:defRPr sz="1067"/>
            </a:lvl4pPr>
            <a:lvl5pPr>
              <a:defRPr sz="1067"/>
            </a:lvl5pPr>
          </a:lstStyle>
          <a:p>
            <a:pPr lvl="0"/>
            <a:r>
              <a:rPr lang="en-US"/>
              <a:t>John Doe</a:t>
            </a:r>
          </a:p>
          <a:p>
            <a:pPr lvl="0"/>
            <a:r>
              <a:rPr lang="en-US"/>
              <a:t>Business Unit</a:t>
            </a:r>
          </a:p>
          <a:p>
            <a:pPr lvl="0"/>
            <a:r>
              <a:rPr lang="en-US"/>
              <a:t>Region</a:t>
            </a:r>
          </a:p>
          <a:p>
            <a:pPr lvl="0"/>
            <a:r>
              <a:rPr lang="en-US"/>
              <a:t>State, City</a:t>
            </a:r>
          </a:p>
          <a:p>
            <a:pPr lvl="0"/>
            <a:endParaRPr lang="en-US"/>
          </a:p>
        </p:txBody>
      </p:sp>
    </p:spTree>
    <p:extLst>
      <p:ext uri="{BB962C8B-B14F-4D97-AF65-F5344CB8AC3E}">
        <p14:creationId xmlns:p14="http://schemas.microsoft.com/office/powerpoint/2010/main" val="2951614784"/>
      </p:ext>
    </p:extLst>
  </p:cSld>
  <p:clrMapOvr>
    <a:masterClrMapping/>
  </p:clrMapOvr>
  <p:extLst>
    <p:ext uri="{DCECCB84-F9BA-43D5-87BE-67443E8EF086}">
      <p15:sldGuideLst xmlns:p15="http://schemas.microsoft.com/office/powerpoint/2012/main">
        <p15:guide id="4" orient="horz" pos="720">
          <p15:clr>
            <a:srgbClr val="FBAE40"/>
          </p15:clr>
        </p15:guide>
        <p15:guide id="12" orient="horz" pos="1128">
          <p15:clr>
            <a:srgbClr val="FBAE40"/>
          </p15:clr>
        </p15:guide>
        <p15:guide id="27" orient="horz" pos="3012">
          <p15:clr>
            <a:srgbClr val="FBAE40"/>
          </p15:clr>
        </p15:guide>
        <p15:guide id="42" orient="horz" pos="2601">
          <p15:clr>
            <a:srgbClr val="FBAE40"/>
          </p15:clr>
        </p15:guide>
        <p15:guide id="43" orient="horz" pos="1985">
          <p15:clr>
            <a:srgbClr val="FBAE40"/>
          </p15:clr>
        </p15:guide>
        <p15:guide id="44" orient="horz" pos="2396">
          <p15:clr>
            <a:srgbClr val="FBAE40"/>
          </p15:clr>
        </p15:guide>
        <p15:guide id="45" orient="horz" pos="1367">
          <p15:clr>
            <a:srgbClr val="FBAE40"/>
          </p15:clr>
        </p15:guide>
        <p15:guide id="46" orient="horz" pos="177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 slide 2/3 pictur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A31A16BC-32A5-1E45-B9AD-7C159B18A439}"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6084" y="390143"/>
            <a:ext cx="3416301" cy="1815423"/>
          </a:xfrm>
        </p:spPr>
        <p:txBody>
          <a:bodyPr/>
          <a:lstStyle>
            <a:lvl1pPr>
              <a:defRPr sz="2933">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4618567" y="0"/>
            <a:ext cx="7585932"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8" name="Text Placeholder 7">
            <a:extLst>
              <a:ext uri="{FF2B5EF4-FFF2-40B4-BE49-F238E27FC236}">
                <a16:creationId xmlns:a16="http://schemas.microsoft.com/office/drawing/2014/main" id="{CF2E1A9B-3BE0-1673-39BA-F397907B12DA}"/>
              </a:ext>
            </a:extLst>
          </p:cNvPr>
          <p:cNvSpPr>
            <a:spLocks noGrp="1"/>
          </p:cNvSpPr>
          <p:nvPr>
            <p:ph type="body" sz="quarter" idx="14" hasCustomPrompt="1"/>
          </p:nvPr>
        </p:nvSpPr>
        <p:spPr>
          <a:xfrm>
            <a:off x="836085" y="3253024"/>
            <a:ext cx="3416300" cy="478535"/>
          </a:xfrm>
        </p:spPr>
        <p:txBody>
          <a:bodyPr/>
          <a:lstStyle>
            <a:lvl1pPr>
              <a:spcAft>
                <a:spcPts val="0"/>
              </a:spcAft>
              <a:defRPr sz="1467" b="1">
                <a:solidFill>
                  <a:schemeClr val="bg1"/>
                </a:solidFill>
              </a:defRPr>
            </a:lvl1pPr>
          </a:lstStyle>
          <a:p>
            <a:pPr lvl="0"/>
            <a:r>
              <a:rPr lang="en-US"/>
              <a:t>John Doe</a:t>
            </a:r>
            <a:br>
              <a:rPr lang="en-US"/>
            </a:br>
            <a:endParaRPr lang="en-US"/>
          </a:p>
        </p:txBody>
      </p:sp>
      <p:sp>
        <p:nvSpPr>
          <p:cNvPr id="10" name="Text Placeholder 7">
            <a:extLst>
              <a:ext uri="{FF2B5EF4-FFF2-40B4-BE49-F238E27FC236}">
                <a16:creationId xmlns:a16="http://schemas.microsoft.com/office/drawing/2014/main" id="{6D3241A9-4265-C217-A316-AEF1E8578F4E}"/>
              </a:ext>
            </a:extLst>
          </p:cNvPr>
          <p:cNvSpPr>
            <a:spLocks noGrp="1"/>
          </p:cNvSpPr>
          <p:nvPr>
            <p:ph type="body" sz="quarter" idx="15" hasCustomPrompt="1"/>
          </p:nvPr>
        </p:nvSpPr>
        <p:spPr>
          <a:xfrm>
            <a:off x="836085" y="3736264"/>
            <a:ext cx="3416300" cy="83996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2" name="Text Placeholder 7">
            <a:extLst>
              <a:ext uri="{FF2B5EF4-FFF2-40B4-BE49-F238E27FC236}">
                <a16:creationId xmlns:a16="http://schemas.microsoft.com/office/drawing/2014/main" id="{824822C4-9887-FA7E-6758-2CC68B42498D}"/>
              </a:ext>
            </a:extLst>
          </p:cNvPr>
          <p:cNvSpPr>
            <a:spLocks noGrp="1"/>
          </p:cNvSpPr>
          <p:nvPr>
            <p:ph type="body" sz="quarter" idx="16" hasCustomPrompt="1"/>
          </p:nvPr>
        </p:nvSpPr>
        <p:spPr>
          <a:xfrm>
            <a:off x="836085" y="5046198"/>
            <a:ext cx="3416300" cy="478535"/>
          </a:xfrm>
        </p:spPr>
        <p:txBody>
          <a:bodyPr/>
          <a:lstStyle>
            <a:lvl1pPr>
              <a:spcAft>
                <a:spcPts val="0"/>
              </a:spcAft>
              <a:defRPr sz="1467" b="1">
                <a:solidFill>
                  <a:schemeClr val="bg1"/>
                </a:solidFill>
              </a:defRPr>
            </a:lvl1pPr>
          </a:lstStyle>
          <a:p>
            <a:pPr lvl="0"/>
            <a:r>
              <a:rPr lang="en-US"/>
              <a:t>Jane Doe</a:t>
            </a:r>
            <a:br>
              <a:rPr lang="en-US"/>
            </a:br>
            <a:endParaRPr lang="en-US"/>
          </a:p>
        </p:txBody>
      </p:sp>
      <p:sp>
        <p:nvSpPr>
          <p:cNvPr id="13" name="Text Placeholder 7">
            <a:extLst>
              <a:ext uri="{FF2B5EF4-FFF2-40B4-BE49-F238E27FC236}">
                <a16:creationId xmlns:a16="http://schemas.microsoft.com/office/drawing/2014/main" id="{79AEDF7F-DB87-553D-3FE3-B9290A684F49}"/>
              </a:ext>
            </a:extLst>
          </p:cNvPr>
          <p:cNvSpPr>
            <a:spLocks noGrp="1"/>
          </p:cNvSpPr>
          <p:nvPr>
            <p:ph type="body" sz="quarter" idx="17" hasCustomPrompt="1"/>
          </p:nvPr>
        </p:nvSpPr>
        <p:spPr>
          <a:xfrm>
            <a:off x="836085" y="5529437"/>
            <a:ext cx="3416300" cy="910284"/>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br>
              <a:rPr lang="en-US"/>
            </a:br>
            <a:endParaRPr lang="en-US"/>
          </a:p>
        </p:txBody>
      </p:sp>
    </p:spTree>
    <p:extLst>
      <p:ext uri="{BB962C8B-B14F-4D97-AF65-F5344CB8AC3E}">
        <p14:creationId xmlns:p14="http://schemas.microsoft.com/office/powerpoint/2010/main" val="392166663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 slide 1/3 pictur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812BA887-08A4-AC46-809B-9BA61AE0801D}"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6083" y="390144"/>
            <a:ext cx="7209367" cy="960000"/>
          </a:xfrm>
        </p:spPr>
        <p:txBody>
          <a:bodyPr/>
          <a:lstStyle>
            <a:lvl1pPr>
              <a:defRPr sz="2933">
                <a:solidFill>
                  <a:schemeClr val="bg1"/>
                </a:solidFill>
              </a:defRPr>
            </a:lvl1pPr>
          </a:lstStyle>
          <a:p>
            <a:r>
              <a:rPr lang="en-GB"/>
              <a:t>Click to edit Master title style</a:t>
            </a:r>
            <a:endParaRPr lang="en-US"/>
          </a:p>
        </p:txBody>
      </p:sp>
      <p:sp>
        <p:nvSpPr>
          <p:cNvPr id="11" name="Picture Placeholder 10">
            <a:extLst>
              <a:ext uri="{FF2B5EF4-FFF2-40B4-BE49-F238E27FC236}">
                <a16:creationId xmlns:a16="http://schemas.microsoft.com/office/drawing/2014/main" id="{BD8378D9-FFBB-0B12-C5C0-B528FAF38E75}"/>
              </a:ext>
            </a:extLst>
          </p:cNvPr>
          <p:cNvSpPr>
            <a:spLocks noGrp="1"/>
          </p:cNvSpPr>
          <p:nvPr>
            <p:ph type="pic" sz="quarter" idx="13" hasCustomPrompt="1"/>
          </p:nvPr>
        </p:nvSpPr>
        <p:spPr>
          <a:xfrm>
            <a:off x="8413751" y="0"/>
            <a:ext cx="3790748" cy="6858000"/>
          </a:xfrm>
          <a:solidFill>
            <a:schemeClr val="bg1"/>
          </a:solidFill>
        </p:spPr>
        <p:txBody>
          <a:bodyPr/>
          <a:lstStyle>
            <a:lvl1pPr marL="0" marR="0" indent="0" algn="l" defTabSz="914446" rtl="0" eaLnBrk="1" fontAlgn="auto" latinLnBrk="0" hangingPunct="1">
              <a:lnSpc>
                <a:spcPct val="100000"/>
              </a:lnSpc>
              <a:spcBef>
                <a:spcPts val="0"/>
              </a:spcBef>
              <a:spcAft>
                <a:spcPts val="800"/>
              </a:spcAft>
              <a:buClrTx/>
              <a:buSzTx/>
              <a:buFont typeface="Arial" panose="020B0604020202020204" pitchFamily="34" charset="0"/>
              <a:buNone/>
              <a:tabLst/>
              <a:defRPr/>
            </a:lvl1pPr>
          </a:lstStyle>
          <a:p>
            <a:r>
              <a:rPr lang="en-US"/>
              <a:t>Click the icon to add a picture</a:t>
            </a:r>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8" name="Text Placeholder 7">
            <a:extLst>
              <a:ext uri="{FF2B5EF4-FFF2-40B4-BE49-F238E27FC236}">
                <a16:creationId xmlns:a16="http://schemas.microsoft.com/office/drawing/2014/main" id="{CF2E1A9B-3BE0-1673-39BA-F397907B12DA}"/>
              </a:ext>
            </a:extLst>
          </p:cNvPr>
          <p:cNvSpPr>
            <a:spLocks noGrp="1"/>
          </p:cNvSpPr>
          <p:nvPr>
            <p:ph type="body" sz="quarter" idx="14" hasCustomPrompt="1"/>
          </p:nvPr>
        </p:nvSpPr>
        <p:spPr>
          <a:xfrm>
            <a:off x="836085" y="2209800"/>
            <a:ext cx="3416300" cy="597408"/>
          </a:xfrm>
        </p:spPr>
        <p:txBody>
          <a:bodyPr/>
          <a:lstStyle>
            <a:lvl1pPr>
              <a:spcAft>
                <a:spcPts val="0"/>
              </a:spcAft>
              <a:defRPr sz="1867" b="1">
                <a:solidFill>
                  <a:schemeClr val="bg1"/>
                </a:solidFill>
              </a:defRPr>
            </a:lvl1pPr>
          </a:lstStyle>
          <a:p>
            <a:pPr lvl="0"/>
            <a:r>
              <a:rPr lang="en-US"/>
              <a:t>John Doe</a:t>
            </a:r>
          </a:p>
        </p:txBody>
      </p:sp>
      <p:sp>
        <p:nvSpPr>
          <p:cNvPr id="10" name="Text Placeholder 7">
            <a:extLst>
              <a:ext uri="{FF2B5EF4-FFF2-40B4-BE49-F238E27FC236}">
                <a16:creationId xmlns:a16="http://schemas.microsoft.com/office/drawing/2014/main" id="{6D3241A9-4265-C217-A316-AEF1E8578F4E}"/>
              </a:ext>
            </a:extLst>
          </p:cNvPr>
          <p:cNvSpPr>
            <a:spLocks noGrp="1"/>
          </p:cNvSpPr>
          <p:nvPr>
            <p:ph type="body" sz="quarter" idx="15" hasCustomPrompt="1"/>
          </p:nvPr>
        </p:nvSpPr>
        <p:spPr>
          <a:xfrm>
            <a:off x="836085" y="2824105"/>
            <a:ext cx="3416300" cy="108538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2" name="Text Placeholder 7">
            <a:extLst>
              <a:ext uri="{FF2B5EF4-FFF2-40B4-BE49-F238E27FC236}">
                <a16:creationId xmlns:a16="http://schemas.microsoft.com/office/drawing/2014/main" id="{824822C4-9887-FA7E-6758-2CC68B42498D}"/>
              </a:ext>
            </a:extLst>
          </p:cNvPr>
          <p:cNvSpPr>
            <a:spLocks noGrp="1"/>
          </p:cNvSpPr>
          <p:nvPr>
            <p:ph type="body" sz="quarter" idx="16" hasCustomPrompt="1"/>
          </p:nvPr>
        </p:nvSpPr>
        <p:spPr>
          <a:xfrm>
            <a:off x="836085" y="4297745"/>
            <a:ext cx="3416300" cy="597408"/>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13" name="Text Placeholder 7">
            <a:extLst>
              <a:ext uri="{FF2B5EF4-FFF2-40B4-BE49-F238E27FC236}">
                <a16:creationId xmlns:a16="http://schemas.microsoft.com/office/drawing/2014/main" id="{79AEDF7F-DB87-553D-3FE3-B9290A684F49}"/>
              </a:ext>
            </a:extLst>
          </p:cNvPr>
          <p:cNvSpPr>
            <a:spLocks noGrp="1"/>
          </p:cNvSpPr>
          <p:nvPr>
            <p:ph type="body" sz="quarter" idx="17" hasCustomPrompt="1"/>
          </p:nvPr>
        </p:nvSpPr>
        <p:spPr>
          <a:xfrm>
            <a:off x="836085" y="490738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3" name="Text Placeholder 7">
            <a:extLst>
              <a:ext uri="{FF2B5EF4-FFF2-40B4-BE49-F238E27FC236}">
                <a16:creationId xmlns:a16="http://schemas.microsoft.com/office/drawing/2014/main" id="{8E9BCDA7-871A-DC47-E491-916F16187BD6}"/>
              </a:ext>
            </a:extLst>
          </p:cNvPr>
          <p:cNvSpPr>
            <a:spLocks noGrp="1"/>
          </p:cNvSpPr>
          <p:nvPr>
            <p:ph type="body" sz="quarter" idx="18" hasCustomPrompt="1"/>
          </p:nvPr>
        </p:nvSpPr>
        <p:spPr>
          <a:xfrm>
            <a:off x="4629151" y="2209801"/>
            <a:ext cx="3416300" cy="600439"/>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7" name="Text Placeholder 7">
            <a:extLst>
              <a:ext uri="{FF2B5EF4-FFF2-40B4-BE49-F238E27FC236}">
                <a16:creationId xmlns:a16="http://schemas.microsoft.com/office/drawing/2014/main" id="{1CFCCB07-505B-CF23-AA56-DF12E774B59E}"/>
              </a:ext>
            </a:extLst>
          </p:cNvPr>
          <p:cNvSpPr>
            <a:spLocks noGrp="1"/>
          </p:cNvSpPr>
          <p:nvPr>
            <p:ph type="body" sz="quarter" idx="19" hasCustomPrompt="1"/>
          </p:nvPr>
        </p:nvSpPr>
        <p:spPr>
          <a:xfrm>
            <a:off x="4629151" y="2824105"/>
            <a:ext cx="3416300" cy="108538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4" name="Text Placeholder 7">
            <a:extLst>
              <a:ext uri="{FF2B5EF4-FFF2-40B4-BE49-F238E27FC236}">
                <a16:creationId xmlns:a16="http://schemas.microsoft.com/office/drawing/2014/main" id="{FEB7346F-CEF1-D823-D380-F47962C8247D}"/>
              </a:ext>
            </a:extLst>
          </p:cNvPr>
          <p:cNvSpPr>
            <a:spLocks noGrp="1"/>
          </p:cNvSpPr>
          <p:nvPr>
            <p:ph type="body" sz="quarter" idx="20" hasCustomPrompt="1"/>
          </p:nvPr>
        </p:nvSpPr>
        <p:spPr>
          <a:xfrm>
            <a:off x="4629151" y="4297745"/>
            <a:ext cx="3416300" cy="597408"/>
          </a:xfrm>
        </p:spPr>
        <p:txBody>
          <a:bodyPr/>
          <a:lstStyle>
            <a:lvl1pPr>
              <a:spcAft>
                <a:spcPts val="0"/>
              </a:spcAft>
              <a:defRPr sz="1867" b="1">
                <a:solidFill>
                  <a:schemeClr val="bg1"/>
                </a:solidFill>
              </a:defRPr>
            </a:lvl1pPr>
          </a:lstStyle>
          <a:p>
            <a:pPr lvl="0"/>
            <a:r>
              <a:rPr lang="en-US"/>
              <a:t>John Doe</a:t>
            </a:r>
            <a:br>
              <a:rPr lang="en-US"/>
            </a:br>
            <a:endParaRPr lang="en-US"/>
          </a:p>
        </p:txBody>
      </p:sp>
      <p:sp>
        <p:nvSpPr>
          <p:cNvPr id="15" name="Text Placeholder 7">
            <a:extLst>
              <a:ext uri="{FF2B5EF4-FFF2-40B4-BE49-F238E27FC236}">
                <a16:creationId xmlns:a16="http://schemas.microsoft.com/office/drawing/2014/main" id="{321FB1D2-B5DE-3C81-E9FD-7A9B60FC80D5}"/>
              </a:ext>
            </a:extLst>
          </p:cNvPr>
          <p:cNvSpPr>
            <a:spLocks noGrp="1"/>
          </p:cNvSpPr>
          <p:nvPr>
            <p:ph type="body" sz="quarter" idx="21" hasCustomPrompt="1"/>
          </p:nvPr>
        </p:nvSpPr>
        <p:spPr>
          <a:xfrm>
            <a:off x="4629151" y="490738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Tree>
    <p:extLst>
      <p:ext uri="{BB962C8B-B14F-4D97-AF65-F5344CB8AC3E}">
        <p14:creationId xmlns:p14="http://schemas.microsoft.com/office/powerpoint/2010/main" val="1829007008"/>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act slid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2006381E-22FB-A94D-95C8-CDDA562DC917}" type="datetime1">
              <a:t>11/26/2025</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402B711-A71A-452E-950A-8AB93037233C}" type="slidenum">
              <a:rPr lang="en-US" smtClean="0"/>
              <a:pPr/>
              <a:t>‹#›</a:t>
            </a:fld>
            <a:endParaRPr lang="en-US"/>
          </a:p>
        </p:txBody>
      </p:sp>
      <p:sp>
        <p:nvSpPr>
          <p:cNvPr id="2" name="Title 1"/>
          <p:cNvSpPr>
            <a:spLocks noGrp="1"/>
          </p:cNvSpPr>
          <p:nvPr>
            <p:ph type="title"/>
          </p:nvPr>
        </p:nvSpPr>
        <p:spPr>
          <a:xfrm>
            <a:off x="836084" y="390144"/>
            <a:ext cx="10998200" cy="960000"/>
          </a:xfrm>
        </p:spPr>
        <p:txBody>
          <a:bodyPr/>
          <a:lstStyle>
            <a:lvl1pPr>
              <a:defRPr sz="2933">
                <a:solidFill>
                  <a:schemeClr val="bg1"/>
                </a:solidFill>
              </a:defRPr>
            </a:lvl1pPr>
          </a:lstStyle>
          <a:p>
            <a:r>
              <a:rPr lang="en-GB"/>
              <a:t>Click to edit Master title style</a:t>
            </a:r>
            <a:endParaRPr lang="en-US"/>
          </a:p>
        </p:txBody>
      </p:sp>
      <p:pic>
        <p:nvPicPr>
          <p:cNvPr id="9" name="Graphic 8">
            <a:extLst>
              <a:ext uri="{FF2B5EF4-FFF2-40B4-BE49-F238E27FC236}">
                <a16:creationId xmlns:a16="http://schemas.microsoft.com/office/drawing/2014/main" id="{B4DDB643-F6AE-1B15-EF5F-A17D17CBCD0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113235" y="827963"/>
            <a:ext cx="811267" cy="115200"/>
          </a:xfrm>
          <a:prstGeom prst="rect">
            <a:avLst/>
          </a:prstGeom>
        </p:spPr>
      </p:pic>
      <p:sp>
        <p:nvSpPr>
          <p:cNvPr id="8" name="Text Placeholder 7">
            <a:extLst>
              <a:ext uri="{FF2B5EF4-FFF2-40B4-BE49-F238E27FC236}">
                <a16:creationId xmlns:a16="http://schemas.microsoft.com/office/drawing/2014/main" id="{CF2E1A9B-3BE0-1673-39BA-F397907B12DA}"/>
              </a:ext>
            </a:extLst>
          </p:cNvPr>
          <p:cNvSpPr>
            <a:spLocks noGrp="1"/>
          </p:cNvSpPr>
          <p:nvPr>
            <p:ph type="body" sz="quarter" idx="14" hasCustomPrompt="1"/>
          </p:nvPr>
        </p:nvSpPr>
        <p:spPr>
          <a:xfrm>
            <a:off x="4629151" y="2209800"/>
            <a:ext cx="3416300" cy="597408"/>
          </a:xfrm>
        </p:spPr>
        <p:txBody>
          <a:bodyPr/>
          <a:lstStyle>
            <a:lvl1pPr>
              <a:spcAft>
                <a:spcPts val="0"/>
              </a:spcAft>
              <a:defRPr sz="1867" b="1">
                <a:solidFill>
                  <a:schemeClr val="bg1"/>
                </a:solidFill>
              </a:defRPr>
            </a:lvl1pPr>
          </a:lstStyle>
          <a:p>
            <a:pPr lvl="0"/>
            <a:r>
              <a:rPr lang="en-US"/>
              <a:t>John Doe</a:t>
            </a:r>
          </a:p>
        </p:txBody>
      </p:sp>
      <p:sp>
        <p:nvSpPr>
          <p:cNvPr id="10" name="Text Placeholder 7">
            <a:extLst>
              <a:ext uri="{FF2B5EF4-FFF2-40B4-BE49-F238E27FC236}">
                <a16:creationId xmlns:a16="http://schemas.microsoft.com/office/drawing/2014/main" id="{6D3241A9-4265-C217-A316-AEF1E8578F4E}"/>
              </a:ext>
            </a:extLst>
          </p:cNvPr>
          <p:cNvSpPr>
            <a:spLocks noGrp="1"/>
          </p:cNvSpPr>
          <p:nvPr>
            <p:ph type="body" sz="quarter" idx="15" hasCustomPrompt="1"/>
          </p:nvPr>
        </p:nvSpPr>
        <p:spPr>
          <a:xfrm>
            <a:off x="4629151" y="2824105"/>
            <a:ext cx="3416300" cy="108537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2" name="Text Placeholder 7">
            <a:extLst>
              <a:ext uri="{FF2B5EF4-FFF2-40B4-BE49-F238E27FC236}">
                <a16:creationId xmlns:a16="http://schemas.microsoft.com/office/drawing/2014/main" id="{824822C4-9887-FA7E-6758-2CC68B42498D}"/>
              </a:ext>
            </a:extLst>
          </p:cNvPr>
          <p:cNvSpPr>
            <a:spLocks noGrp="1"/>
          </p:cNvSpPr>
          <p:nvPr>
            <p:ph type="body" sz="quarter" idx="16" hasCustomPrompt="1"/>
          </p:nvPr>
        </p:nvSpPr>
        <p:spPr>
          <a:xfrm>
            <a:off x="4629151" y="4296000"/>
            <a:ext cx="3416300" cy="597408"/>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13" name="Text Placeholder 7">
            <a:extLst>
              <a:ext uri="{FF2B5EF4-FFF2-40B4-BE49-F238E27FC236}">
                <a16:creationId xmlns:a16="http://schemas.microsoft.com/office/drawing/2014/main" id="{79AEDF7F-DB87-553D-3FE3-B9290A684F49}"/>
              </a:ext>
            </a:extLst>
          </p:cNvPr>
          <p:cNvSpPr>
            <a:spLocks noGrp="1"/>
          </p:cNvSpPr>
          <p:nvPr>
            <p:ph type="body" sz="quarter" idx="17" hasCustomPrompt="1"/>
          </p:nvPr>
        </p:nvSpPr>
        <p:spPr>
          <a:xfrm>
            <a:off x="4629151" y="490560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3" name="Text Placeholder 7">
            <a:extLst>
              <a:ext uri="{FF2B5EF4-FFF2-40B4-BE49-F238E27FC236}">
                <a16:creationId xmlns:a16="http://schemas.microsoft.com/office/drawing/2014/main" id="{8E9BCDA7-871A-DC47-E491-916F16187BD6}"/>
              </a:ext>
            </a:extLst>
          </p:cNvPr>
          <p:cNvSpPr>
            <a:spLocks noGrp="1"/>
          </p:cNvSpPr>
          <p:nvPr>
            <p:ph type="body" sz="quarter" idx="18" hasCustomPrompt="1"/>
          </p:nvPr>
        </p:nvSpPr>
        <p:spPr>
          <a:xfrm>
            <a:off x="8422218" y="2209801"/>
            <a:ext cx="3416300" cy="600439"/>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7" name="Text Placeholder 7">
            <a:extLst>
              <a:ext uri="{FF2B5EF4-FFF2-40B4-BE49-F238E27FC236}">
                <a16:creationId xmlns:a16="http://schemas.microsoft.com/office/drawing/2014/main" id="{1CFCCB07-505B-CF23-AA56-DF12E774B59E}"/>
              </a:ext>
            </a:extLst>
          </p:cNvPr>
          <p:cNvSpPr>
            <a:spLocks noGrp="1"/>
          </p:cNvSpPr>
          <p:nvPr>
            <p:ph type="body" sz="quarter" idx="19" hasCustomPrompt="1"/>
          </p:nvPr>
        </p:nvSpPr>
        <p:spPr>
          <a:xfrm>
            <a:off x="8422218" y="2824105"/>
            <a:ext cx="3416300" cy="108537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4" name="Text Placeholder 7">
            <a:extLst>
              <a:ext uri="{FF2B5EF4-FFF2-40B4-BE49-F238E27FC236}">
                <a16:creationId xmlns:a16="http://schemas.microsoft.com/office/drawing/2014/main" id="{FEB7346F-CEF1-D823-D380-F47962C8247D}"/>
              </a:ext>
            </a:extLst>
          </p:cNvPr>
          <p:cNvSpPr>
            <a:spLocks noGrp="1"/>
          </p:cNvSpPr>
          <p:nvPr>
            <p:ph type="body" sz="quarter" idx="20" hasCustomPrompt="1"/>
          </p:nvPr>
        </p:nvSpPr>
        <p:spPr>
          <a:xfrm>
            <a:off x="8422218" y="4296000"/>
            <a:ext cx="3416300" cy="597408"/>
          </a:xfrm>
        </p:spPr>
        <p:txBody>
          <a:bodyPr/>
          <a:lstStyle>
            <a:lvl1pPr>
              <a:spcAft>
                <a:spcPts val="0"/>
              </a:spcAft>
              <a:defRPr sz="1867" b="1">
                <a:solidFill>
                  <a:schemeClr val="bg1"/>
                </a:solidFill>
              </a:defRPr>
            </a:lvl1pPr>
          </a:lstStyle>
          <a:p>
            <a:pPr lvl="0"/>
            <a:r>
              <a:rPr lang="en-US"/>
              <a:t>John Doe</a:t>
            </a:r>
            <a:br>
              <a:rPr lang="en-US"/>
            </a:br>
            <a:endParaRPr lang="en-US"/>
          </a:p>
        </p:txBody>
      </p:sp>
      <p:sp>
        <p:nvSpPr>
          <p:cNvPr id="15" name="Text Placeholder 7">
            <a:extLst>
              <a:ext uri="{FF2B5EF4-FFF2-40B4-BE49-F238E27FC236}">
                <a16:creationId xmlns:a16="http://schemas.microsoft.com/office/drawing/2014/main" id="{321FB1D2-B5DE-3C81-E9FD-7A9B60FC80D5}"/>
              </a:ext>
            </a:extLst>
          </p:cNvPr>
          <p:cNvSpPr>
            <a:spLocks noGrp="1"/>
          </p:cNvSpPr>
          <p:nvPr>
            <p:ph type="body" sz="quarter" idx="21" hasCustomPrompt="1"/>
          </p:nvPr>
        </p:nvSpPr>
        <p:spPr>
          <a:xfrm>
            <a:off x="8422218" y="490560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1" name="Text Placeholder 7">
            <a:extLst>
              <a:ext uri="{FF2B5EF4-FFF2-40B4-BE49-F238E27FC236}">
                <a16:creationId xmlns:a16="http://schemas.microsoft.com/office/drawing/2014/main" id="{7738C014-4C3F-E369-8830-B267FA6FD12F}"/>
              </a:ext>
            </a:extLst>
          </p:cNvPr>
          <p:cNvSpPr>
            <a:spLocks noGrp="1"/>
          </p:cNvSpPr>
          <p:nvPr>
            <p:ph type="body" sz="quarter" idx="22" hasCustomPrompt="1"/>
          </p:nvPr>
        </p:nvSpPr>
        <p:spPr>
          <a:xfrm>
            <a:off x="835201" y="2209800"/>
            <a:ext cx="3416300" cy="597408"/>
          </a:xfrm>
        </p:spPr>
        <p:txBody>
          <a:bodyPr/>
          <a:lstStyle>
            <a:lvl1pPr>
              <a:spcAft>
                <a:spcPts val="0"/>
              </a:spcAft>
              <a:defRPr sz="1867" b="1">
                <a:solidFill>
                  <a:schemeClr val="bg1"/>
                </a:solidFill>
              </a:defRPr>
            </a:lvl1pPr>
          </a:lstStyle>
          <a:p>
            <a:pPr lvl="0"/>
            <a:r>
              <a:rPr lang="en-US"/>
              <a:t>John Doe</a:t>
            </a:r>
          </a:p>
        </p:txBody>
      </p:sp>
      <p:sp>
        <p:nvSpPr>
          <p:cNvPr id="16" name="Text Placeholder 7">
            <a:extLst>
              <a:ext uri="{FF2B5EF4-FFF2-40B4-BE49-F238E27FC236}">
                <a16:creationId xmlns:a16="http://schemas.microsoft.com/office/drawing/2014/main" id="{787516AD-FB6B-68DC-4847-F9B9FCD487CF}"/>
              </a:ext>
            </a:extLst>
          </p:cNvPr>
          <p:cNvSpPr>
            <a:spLocks noGrp="1"/>
          </p:cNvSpPr>
          <p:nvPr>
            <p:ph type="body" sz="quarter" idx="23" hasCustomPrompt="1"/>
          </p:nvPr>
        </p:nvSpPr>
        <p:spPr>
          <a:xfrm>
            <a:off x="835201" y="2824105"/>
            <a:ext cx="3416300" cy="1085379"/>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
        <p:nvSpPr>
          <p:cNvPr id="17" name="Text Placeholder 7">
            <a:extLst>
              <a:ext uri="{FF2B5EF4-FFF2-40B4-BE49-F238E27FC236}">
                <a16:creationId xmlns:a16="http://schemas.microsoft.com/office/drawing/2014/main" id="{749E438A-5796-CCD2-4D5D-C18EC3BBA478}"/>
              </a:ext>
            </a:extLst>
          </p:cNvPr>
          <p:cNvSpPr>
            <a:spLocks noGrp="1"/>
          </p:cNvSpPr>
          <p:nvPr>
            <p:ph type="body" sz="quarter" idx="24" hasCustomPrompt="1"/>
          </p:nvPr>
        </p:nvSpPr>
        <p:spPr>
          <a:xfrm>
            <a:off x="835201" y="4296000"/>
            <a:ext cx="3416300" cy="597408"/>
          </a:xfrm>
        </p:spPr>
        <p:txBody>
          <a:bodyPr/>
          <a:lstStyle>
            <a:lvl1pPr>
              <a:spcAft>
                <a:spcPts val="0"/>
              </a:spcAft>
              <a:defRPr sz="1867" b="1">
                <a:solidFill>
                  <a:schemeClr val="bg1"/>
                </a:solidFill>
              </a:defRPr>
            </a:lvl1pPr>
          </a:lstStyle>
          <a:p>
            <a:pPr lvl="0"/>
            <a:r>
              <a:rPr lang="en-US"/>
              <a:t>Jane Doe</a:t>
            </a:r>
            <a:br>
              <a:rPr lang="en-US"/>
            </a:br>
            <a:endParaRPr lang="en-US"/>
          </a:p>
        </p:txBody>
      </p:sp>
      <p:sp>
        <p:nvSpPr>
          <p:cNvPr id="18" name="Text Placeholder 7">
            <a:extLst>
              <a:ext uri="{FF2B5EF4-FFF2-40B4-BE49-F238E27FC236}">
                <a16:creationId xmlns:a16="http://schemas.microsoft.com/office/drawing/2014/main" id="{E712FEEF-7E24-A982-CAB1-933367649747}"/>
              </a:ext>
            </a:extLst>
          </p:cNvPr>
          <p:cNvSpPr>
            <a:spLocks noGrp="1"/>
          </p:cNvSpPr>
          <p:nvPr>
            <p:ph type="body" sz="quarter" idx="25" hasCustomPrompt="1"/>
          </p:nvPr>
        </p:nvSpPr>
        <p:spPr>
          <a:xfrm>
            <a:off x="835201" y="4905600"/>
            <a:ext cx="3416300" cy="1084800"/>
          </a:xfrm>
        </p:spPr>
        <p:txBody>
          <a:bodyPr/>
          <a:lstStyle>
            <a:lvl1pPr>
              <a:spcAft>
                <a:spcPts val="0"/>
              </a:spcAft>
              <a:defRPr sz="1467">
                <a:solidFill>
                  <a:schemeClr val="bg1"/>
                </a:solidFill>
              </a:defRPr>
            </a:lvl1pPr>
          </a:lstStyle>
          <a:p>
            <a:pPr lvl="0"/>
            <a:r>
              <a:rPr lang="en-US"/>
              <a:t>Title</a:t>
            </a:r>
            <a:br>
              <a:rPr lang="en-US"/>
            </a:br>
            <a:r>
              <a:rPr lang="en-US"/>
              <a:t>Company</a:t>
            </a:r>
            <a:br>
              <a:rPr lang="en-US"/>
            </a:br>
            <a:r>
              <a:rPr lang="en-US"/>
              <a:t>Business Unit</a:t>
            </a:r>
            <a:br>
              <a:rPr lang="en-US"/>
            </a:br>
            <a:endParaRPr lang="en-US"/>
          </a:p>
        </p:txBody>
      </p:sp>
    </p:spTree>
    <p:extLst>
      <p:ext uri="{BB962C8B-B14F-4D97-AF65-F5344CB8AC3E}">
        <p14:creationId xmlns:p14="http://schemas.microsoft.com/office/powerpoint/2010/main" val="184499283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GB"/>
              <a:t>Click to edit Master title style</a:t>
            </a:r>
            <a:endParaRPr lang="en-US" dirty="0"/>
          </a:p>
        </p:txBody>
      </p:sp>
      <p:pic>
        <p:nvPicPr>
          <p:cNvPr id="3" name="Picture 2">
            <a:extLst>
              <a:ext uri="{FF2B5EF4-FFF2-40B4-BE49-F238E27FC236}">
                <a16:creationId xmlns:a16="http://schemas.microsoft.com/office/drawing/2014/main" id="{85F46A52-022A-3001-FE06-038D4FBDF0DE}"/>
              </a:ext>
            </a:extLst>
          </p:cNvPr>
          <p:cNvPicPr>
            <a:picLocks noChangeAspect="1"/>
          </p:cNvPicPr>
          <p:nvPr userDrawn="1"/>
        </p:nvPicPr>
        <p:blipFill>
          <a:blip r:embed="rId3"/>
          <a:stretch>
            <a:fillRect/>
          </a:stretch>
        </p:blipFill>
        <p:spPr>
          <a:xfrm>
            <a:off x="1776482" y="254492"/>
            <a:ext cx="2006433" cy="667138"/>
          </a:xfrm>
          <a:prstGeom prst="rect">
            <a:avLst/>
          </a:prstGeom>
        </p:spPr>
      </p:pic>
      <p:pic>
        <p:nvPicPr>
          <p:cNvPr id="4" name="Picture 3">
            <a:extLst>
              <a:ext uri="{FF2B5EF4-FFF2-40B4-BE49-F238E27FC236}">
                <a16:creationId xmlns:a16="http://schemas.microsoft.com/office/drawing/2014/main" id="{15B1E4EE-B0EE-B51D-BE79-B06FFC42BB9A}"/>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6" name="Picture 5">
            <a:extLst>
              <a:ext uri="{FF2B5EF4-FFF2-40B4-BE49-F238E27FC236}">
                <a16:creationId xmlns:a16="http://schemas.microsoft.com/office/drawing/2014/main" id="{3ADAF1F3-1C1A-E2F1-2635-B777AC0C115A}"/>
              </a:ext>
            </a:extLst>
          </p:cNvPr>
          <p:cNvPicPr>
            <a:picLocks noChangeAspect="1"/>
          </p:cNvPicPr>
          <p:nvPr userDrawn="1"/>
        </p:nvPicPr>
        <p:blipFill>
          <a:blip r:embed="rId5">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7" name="Picture 2" descr="PSNC">
            <a:extLst>
              <a:ext uri="{FF2B5EF4-FFF2-40B4-BE49-F238E27FC236}">
                <a16:creationId xmlns:a16="http://schemas.microsoft.com/office/drawing/2014/main" id="{5804F141-6675-80AD-2AE5-9B2B1E79307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12" name="Title 11">
            <a:extLst>
              <a:ext uri="{FF2B5EF4-FFF2-40B4-BE49-F238E27FC236}">
                <a16:creationId xmlns:a16="http://schemas.microsoft.com/office/drawing/2014/main" id="{2F30D93D-B7B6-2BB1-FE05-AF6639D8B56D}"/>
              </a:ext>
            </a:extLst>
          </p:cNvPr>
          <p:cNvSpPr>
            <a:spLocks noGrp="1"/>
          </p:cNvSpPr>
          <p:nvPr>
            <p:ph type="title"/>
          </p:nvPr>
        </p:nvSpPr>
        <p:spPr/>
        <p:txBody>
          <a:bodyPr/>
          <a:lstStyle/>
          <a:p>
            <a:r>
              <a:rPr lang="en-GB"/>
              <a:t>Click to edit Master title style</a:t>
            </a:r>
          </a:p>
        </p:txBody>
      </p:sp>
      <p:sp>
        <p:nvSpPr>
          <p:cNvPr id="13" name="Date Placeholder 12">
            <a:extLst>
              <a:ext uri="{FF2B5EF4-FFF2-40B4-BE49-F238E27FC236}">
                <a16:creationId xmlns:a16="http://schemas.microsoft.com/office/drawing/2014/main" id="{F23FE8FA-6C3A-F51D-E4C2-E01E0630768F}"/>
              </a:ext>
            </a:extLst>
          </p:cNvPr>
          <p:cNvSpPr>
            <a:spLocks noGrp="1"/>
          </p:cNvSpPr>
          <p:nvPr>
            <p:ph type="dt" sz="half" idx="10"/>
          </p:nvPr>
        </p:nvSpPr>
        <p:spPr/>
        <p:txBody>
          <a:bodyPr/>
          <a:lstStyle/>
          <a:p>
            <a:fld id="{8F3B928F-9529-4741-8D68-C934E21C6887}" type="datetimeFigureOut">
              <a:rPr lang="en-US" smtClean="0"/>
              <a:pPr/>
              <a:t>11/26/2025</a:t>
            </a:fld>
            <a:endParaRPr lang="en-US" dirty="0"/>
          </a:p>
        </p:txBody>
      </p:sp>
      <p:sp>
        <p:nvSpPr>
          <p:cNvPr id="14" name="Footer Placeholder 13">
            <a:extLst>
              <a:ext uri="{FF2B5EF4-FFF2-40B4-BE49-F238E27FC236}">
                <a16:creationId xmlns:a16="http://schemas.microsoft.com/office/drawing/2014/main" id="{986042C2-AA42-BE4E-0BCC-84B97779AAC4}"/>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29942440-A866-033C-AC76-762D37611E51}"/>
              </a:ext>
            </a:extLst>
          </p:cNvPr>
          <p:cNvSpPr>
            <a:spLocks noGrp="1"/>
          </p:cNvSpPr>
          <p:nvPr>
            <p:ph type="sldNum" sz="quarter" idx="12"/>
          </p:nvPr>
        </p:nvSpPr>
        <p:spPr/>
        <p:txBody>
          <a:bodyPr/>
          <a:lstStyle/>
          <a:p>
            <a:fld id="{E69C1DFF-60A0-0E45-8672-CB76E4BE2A7B}" type="slidenum">
              <a:rPr lang="en-US" smtClean="0"/>
              <a:pPr/>
              <a:t>‹#›</a:t>
            </a:fld>
            <a:endParaRPr lang="en-US" dirty="0"/>
          </a:p>
        </p:txBody>
      </p:sp>
      <p:sp>
        <p:nvSpPr>
          <p:cNvPr id="8" name="Rectangle 7">
            <a:extLst>
              <a:ext uri="{FF2B5EF4-FFF2-40B4-BE49-F238E27FC236}">
                <a16:creationId xmlns:a16="http://schemas.microsoft.com/office/drawing/2014/main" id="{5AB890D0-02FF-6F5B-4471-48634D5BB9EA}"/>
              </a:ext>
            </a:extLst>
          </p:cNvPr>
          <p:cNvSpPr/>
          <p:nvPr userDrawn="1"/>
        </p:nvSpPr>
        <p:spPr>
          <a:xfrm>
            <a:off x="0" y="6001966"/>
            <a:ext cx="2363821" cy="856034"/>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5FA2A2FC-382E-1BBD-A085-472432D7168E}"/>
              </a:ext>
            </a:extLst>
          </p:cNvPr>
          <p:cNvPicPr>
            <a:picLocks noChangeAspect="1"/>
          </p:cNvPicPr>
          <p:nvPr userDrawn="1"/>
        </p:nvPicPr>
        <p:blipFill>
          <a:blip r:embed="rId2"/>
          <a:stretch>
            <a:fillRect/>
          </a:stretch>
        </p:blipFill>
        <p:spPr>
          <a:xfrm>
            <a:off x="1546860" y="6141540"/>
            <a:ext cx="2006433" cy="667138"/>
          </a:xfrm>
          <a:prstGeom prst="rect">
            <a:avLst/>
          </a:prstGeom>
        </p:spPr>
      </p:pic>
      <p:pic>
        <p:nvPicPr>
          <p:cNvPr id="10" name="Picture 9">
            <a:extLst>
              <a:ext uri="{FF2B5EF4-FFF2-40B4-BE49-F238E27FC236}">
                <a16:creationId xmlns:a16="http://schemas.microsoft.com/office/drawing/2014/main" id="{ED8C5CB7-2569-DA65-3F89-A5F3482B3F6C}"/>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553293" y="6141540"/>
            <a:ext cx="2101222" cy="667138"/>
          </a:xfrm>
          <a:prstGeom prst="rect">
            <a:avLst/>
          </a:prstGeom>
        </p:spPr>
      </p:pic>
      <p:pic>
        <p:nvPicPr>
          <p:cNvPr id="11" name="Picture 10">
            <a:extLst>
              <a:ext uri="{FF2B5EF4-FFF2-40B4-BE49-F238E27FC236}">
                <a16:creationId xmlns:a16="http://schemas.microsoft.com/office/drawing/2014/main" id="{3754B251-3C40-60D0-D827-CF6CB8CBFBE1}"/>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5654515" y="6141540"/>
            <a:ext cx="2205418" cy="667138"/>
          </a:xfrm>
          <a:prstGeom prst="rect">
            <a:avLst/>
          </a:prstGeom>
        </p:spPr>
      </p:pic>
      <p:pic>
        <p:nvPicPr>
          <p:cNvPr id="16" name="Picture 2" descr="PSNC">
            <a:extLst>
              <a:ext uri="{FF2B5EF4-FFF2-40B4-BE49-F238E27FC236}">
                <a16:creationId xmlns:a16="http://schemas.microsoft.com/office/drawing/2014/main" id="{2A840DAE-4734-C270-A80D-D366C17885F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5530" y="6141540"/>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GB"/>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11/26/2025</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
        <p:nvSpPr>
          <p:cNvPr id="8" name="Rectangle 7">
            <a:extLst>
              <a:ext uri="{FF2B5EF4-FFF2-40B4-BE49-F238E27FC236}">
                <a16:creationId xmlns:a16="http://schemas.microsoft.com/office/drawing/2014/main" id="{844A11C4-664E-A0A8-1E36-4C3FE9F63FB7}"/>
              </a:ext>
            </a:extLst>
          </p:cNvPr>
          <p:cNvSpPr/>
          <p:nvPr userDrawn="1"/>
        </p:nvSpPr>
        <p:spPr>
          <a:xfrm>
            <a:off x="0" y="6050604"/>
            <a:ext cx="2402732" cy="80739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C841F289-EF88-A09C-9174-2D73989E8524}"/>
              </a:ext>
            </a:extLst>
          </p:cNvPr>
          <p:cNvPicPr>
            <a:picLocks noChangeAspect="1"/>
          </p:cNvPicPr>
          <p:nvPr userDrawn="1"/>
        </p:nvPicPr>
        <p:blipFill>
          <a:blip r:embed="rId2"/>
          <a:stretch>
            <a:fillRect/>
          </a:stretch>
        </p:blipFill>
        <p:spPr>
          <a:xfrm>
            <a:off x="1546860" y="6141540"/>
            <a:ext cx="2006433" cy="667138"/>
          </a:xfrm>
          <a:prstGeom prst="rect">
            <a:avLst/>
          </a:prstGeom>
        </p:spPr>
      </p:pic>
      <p:pic>
        <p:nvPicPr>
          <p:cNvPr id="10" name="Picture 9">
            <a:extLst>
              <a:ext uri="{FF2B5EF4-FFF2-40B4-BE49-F238E27FC236}">
                <a16:creationId xmlns:a16="http://schemas.microsoft.com/office/drawing/2014/main" id="{1866E8D6-E8C6-7EEB-FE97-1AA24B946A7B}"/>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3553293" y="6141540"/>
            <a:ext cx="2101222" cy="667138"/>
          </a:xfrm>
          <a:prstGeom prst="rect">
            <a:avLst/>
          </a:prstGeom>
        </p:spPr>
      </p:pic>
      <p:pic>
        <p:nvPicPr>
          <p:cNvPr id="11" name="Picture 10">
            <a:extLst>
              <a:ext uri="{FF2B5EF4-FFF2-40B4-BE49-F238E27FC236}">
                <a16:creationId xmlns:a16="http://schemas.microsoft.com/office/drawing/2014/main" id="{739D7368-E3E7-766E-C6EC-0314FE6DC1FD}"/>
              </a:ext>
            </a:extLst>
          </p:cNvPr>
          <p:cNvPicPr>
            <a:picLocks noChangeAspect="1"/>
          </p:cNvPicPr>
          <p:nvPr userDrawn="1"/>
        </p:nvPicPr>
        <p:blipFill>
          <a:blip r:embed="rId4">
            <a:clrChange>
              <a:clrFrom>
                <a:srgbClr val="FFFFFF"/>
              </a:clrFrom>
              <a:clrTo>
                <a:srgbClr val="FFFFFF">
                  <a:alpha val="0"/>
                </a:srgbClr>
              </a:clrTo>
            </a:clrChange>
          </a:blip>
          <a:stretch>
            <a:fillRect/>
          </a:stretch>
        </p:blipFill>
        <p:spPr>
          <a:xfrm>
            <a:off x="5654515" y="6141540"/>
            <a:ext cx="2205418" cy="667138"/>
          </a:xfrm>
          <a:prstGeom prst="rect">
            <a:avLst/>
          </a:prstGeom>
        </p:spPr>
      </p:pic>
      <p:pic>
        <p:nvPicPr>
          <p:cNvPr id="12" name="Picture 2" descr="PSNC">
            <a:extLst>
              <a:ext uri="{FF2B5EF4-FFF2-40B4-BE49-F238E27FC236}">
                <a16:creationId xmlns:a16="http://schemas.microsoft.com/office/drawing/2014/main" id="{74043273-3305-FA42-EBED-4D17E3BBBD2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5530" y="6141540"/>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70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11/26/2025</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7" r:id="rId9"/>
    <p:sldLayoutId id="2147483655" r:id="rId10"/>
    <p:sldLayoutId id="2147483723" r:id="rId11"/>
    <p:sldLayoutId id="2147483724" r:id="rId12"/>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11/26/2025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332594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5200" y="384000"/>
            <a:ext cx="11001600" cy="960000"/>
          </a:xfrm>
          <a:prstGeom prst="rect">
            <a:avLst/>
          </a:prstGeom>
        </p:spPr>
        <p:txBody>
          <a:bodyPr vert="horz" lIns="0" tIns="0" rIns="0" bIns="0" rtlCol="0" anchor="t" anchorCtr="0">
            <a:noAutofit/>
          </a:bodyPr>
          <a:lstStyle/>
          <a:p>
            <a:r>
              <a:rPr lang="en-GB" noProof="0"/>
              <a:t>Click to edit Master title style</a:t>
            </a:r>
            <a:endParaRPr lang="en-US" noProof="0"/>
          </a:p>
        </p:txBody>
      </p:sp>
      <p:sp>
        <p:nvSpPr>
          <p:cNvPr id="3" name="Text Placeholder 2"/>
          <p:cNvSpPr>
            <a:spLocks noGrp="1"/>
          </p:cNvSpPr>
          <p:nvPr>
            <p:ph type="body" idx="1"/>
          </p:nvPr>
        </p:nvSpPr>
        <p:spPr>
          <a:xfrm>
            <a:off x="835200" y="2197303"/>
            <a:ext cx="11001200" cy="4162656"/>
          </a:xfrm>
          <a:prstGeom prst="rect">
            <a:avLst/>
          </a:prstGeom>
        </p:spPr>
        <p:txBody>
          <a:bodyPr vert="horz"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4" name="Date Placeholder 3"/>
          <p:cNvSpPr>
            <a:spLocks noGrp="1"/>
          </p:cNvSpPr>
          <p:nvPr>
            <p:ph type="dt" sz="half" idx="2"/>
          </p:nvPr>
        </p:nvSpPr>
        <p:spPr>
          <a:xfrm rot="-5400000">
            <a:off x="26499" y="5773573"/>
            <a:ext cx="576000"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fld id="{66029881-6A0F-6B4F-87C5-6CF4FD0536DE}" type="datetime1">
              <a:rPr lang="en-US" smtClean="0"/>
              <a:t>11/26/2025</a:t>
            </a:fld>
            <a:endParaRPr lang="en-US"/>
          </a:p>
        </p:txBody>
      </p:sp>
      <p:sp>
        <p:nvSpPr>
          <p:cNvPr id="5" name="Footer Placeholder 4"/>
          <p:cNvSpPr>
            <a:spLocks noGrp="1"/>
          </p:cNvSpPr>
          <p:nvPr>
            <p:ph type="ftr" sz="quarter" idx="3"/>
          </p:nvPr>
        </p:nvSpPr>
        <p:spPr>
          <a:xfrm rot="-5400000">
            <a:off x="-513115" y="4665097"/>
            <a:ext cx="1655228" cy="144000"/>
          </a:xfrm>
          <a:prstGeom prst="rect">
            <a:avLst/>
          </a:prstGeom>
        </p:spPr>
        <p:txBody>
          <a:bodyPr vert="horz" lIns="0" tIns="0" rIns="0" bIns="0" rtlCol="0" anchor="t" anchorCtr="0">
            <a:noAutofit/>
          </a:bodyPr>
          <a:lstStyle>
            <a:lvl1pPr algn="l">
              <a:lnSpc>
                <a:spcPct val="100000"/>
              </a:lnSpc>
              <a:spcBef>
                <a:spcPts val="0"/>
              </a:spcBef>
              <a:defRPr sz="800" b="0">
                <a:solidFill>
                  <a:schemeClr val="tx1"/>
                </a:solidFill>
                <a:latin typeface="Arial" panose="020B0604020202020204" pitchFamily="34" charset="0"/>
                <a:cs typeface="Arial" panose="020B0604020202020204" pitchFamily="34" charset="0"/>
              </a:defRPr>
            </a:lvl1pPr>
          </a:lstStyle>
          <a:p>
            <a:r>
              <a:rPr lang="en-US"/>
              <a:t>Confidential</a:t>
            </a:r>
          </a:p>
        </p:txBody>
      </p:sp>
      <p:sp>
        <p:nvSpPr>
          <p:cNvPr id="6" name="Slide Number Placeholder 5"/>
          <p:cNvSpPr>
            <a:spLocks noGrp="1"/>
          </p:cNvSpPr>
          <p:nvPr>
            <p:ph type="sldNum" sz="quarter" idx="4"/>
          </p:nvPr>
        </p:nvSpPr>
        <p:spPr>
          <a:xfrm rot="-5400000">
            <a:off x="194499" y="6190393"/>
            <a:ext cx="240000" cy="144000"/>
          </a:xfrm>
          <a:prstGeom prst="rect">
            <a:avLst/>
          </a:prstGeom>
        </p:spPr>
        <p:txBody>
          <a:bodyPr vert="horz" lIns="0" tIns="0" rIns="0" bIns="0" rtlCol="0" anchor="t" anchorCtr="0">
            <a:noAutofit/>
          </a:bodyPr>
          <a:lstStyle>
            <a:lvl1pPr algn="l">
              <a:lnSpc>
                <a:spcPct val="100000"/>
              </a:lnSpc>
              <a:spcBef>
                <a:spcPts val="0"/>
              </a:spcBef>
              <a:defRPr sz="800" b="1">
                <a:solidFill>
                  <a:schemeClr val="tx1"/>
                </a:solidFill>
                <a:latin typeface="Arial" panose="020B0604020202020204" pitchFamily="34" charset="0"/>
                <a:cs typeface="Arial" panose="020B0604020202020204" pitchFamily="34" charset="0"/>
              </a:defRPr>
            </a:lvl1pPr>
          </a:lstStyle>
          <a:p>
            <a:fld id="{7402B711-A71A-452E-950A-8AB93037233C}" type="slidenum">
              <a:rPr lang="en-US" smtClean="0"/>
              <a:pPr/>
              <a:t>‹#›</a:t>
            </a:fld>
            <a:endParaRPr lang="en-US"/>
          </a:p>
        </p:txBody>
      </p:sp>
      <p:grpSp>
        <p:nvGrpSpPr>
          <p:cNvPr id="7" name="Group 6">
            <a:extLst>
              <a:ext uri="{FF2B5EF4-FFF2-40B4-BE49-F238E27FC236}">
                <a16:creationId xmlns:a16="http://schemas.microsoft.com/office/drawing/2014/main" id="{3273E599-F341-E6FB-8FD8-3642C1C2C9F9}"/>
              </a:ext>
            </a:extLst>
          </p:cNvPr>
          <p:cNvGrpSpPr/>
          <p:nvPr userDrawn="1"/>
        </p:nvGrpSpPr>
        <p:grpSpPr>
          <a:xfrm>
            <a:off x="-297264" y="381000"/>
            <a:ext cx="180000" cy="5994400"/>
            <a:chOff x="-222948" y="285750"/>
            <a:chExt cx="135000" cy="4495800"/>
          </a:xfrm>
        </p:grpSpPr>
        <p:cxnSp>
          <p:nvCxnSpPr>
            <p:cNvPr id="8" name="Gerade Verbindung 26">
              <a:extLst>
                <a:ext uri="{FF2B5EF4-FFF2-40B4-BE49-F238E27FC236}">
                  <a16:creationId xmlns:a16="http://schemas.microsoft.com/office/drawing/2014/main" id="{F014380B-B247-3C19-55EC-29FE8AFA3398}"/>
                </a:ext>
              </a:extLst>
            </p:cNvPr>
            <p:cNvCxnSpPr/>
            <p:nvPr userDrawn="1"/>
          </p:nvCxnSpPr>
          <p:spPr>
            <a:xfrm rot="5400000">
              <a:off x="-155448" y="291275"/>
              <a:ext cx="0" cy="135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26">
              <a:extLst>
                <a:ext uri="{FF2B5EF4-FFF2-40B4-BE49-F238E27FC236}">
                  <a16:creationId xmlns:a16="http://schemas.microsoft.com/office/drawing/2014/main" id="{24E514B9-DF2A-C1C8-FDC3-9E9096DABE97}"/>
                </a:ext>
              </a:extLst>
            </p:cNvPr>
            <p:cNvCxnSpPr/>
            <p:nvPr userDrawn="1"/>
          </p:nvCxnSpPr>
          <p:spPr>
            <a:xfrm rot="5400000">
              <a:off x="-155448" y="218250"/>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10" name="Gerade Verbindung 26">
              <a:extLst>
                <a:ext uri="{FF2B5EF4-FFF2-40B4-BE49-F238E27FC236}">
                  <a16:creationId xmlns:a16="http://schemas.microsoft.com/office/drawing/2014/main" id="{B51CEF24-ED73-F5F0-ABFC-270A3F0A0611}"/>
                </a:ext>
              </a:extLst>
            </p:cNvPr>
            <p:cNvCxnSpPr/>
            <p:nvPr userDrawn="1"/>
          </p:nvCxnSpPr>
          <p:spPr>
            <a:xfrm rot="5400000">
              <a:off x="-155448" y="1078742"/>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26">
              <a:extLst>
                <a:ext uri="{FF2B5EF4-FFF2-40B4-BE49-F238E27FC236}">
                  <a16:creationId xmlns:a16="http://schemas.microsoft.com/office/drawing/2014/main" id="{C74BFCDF-A0EC-6337-6BCA-2A3E2E433985}"/>
                </a:ext>
              </a:extLst>
            </p:cNvPr>
            <p:cNvCxnSpPr>
              <a:cxnSpLocks/>
            </p:cNvCxnSpPr>
            <p:nvPr userDrawn="1"/>
          </p:nvCxnSpPr>
          <p:spPr>
            <a:xfrm flipH="1">
              <a:off x="-222948" y="1647977"/>
              <a:ext cx="135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26">
              <a:extLst>
                <a:ext uri="{FF2B5EF4-FFF2-40B4-BE49-F238E27FC236}">
                  <a16:creationId xmlns:a16="http://schemas.microsoft.com/office/drawing/2014/main" id="{A2D5ED5D-B006-80EB-A2B3-BE728F5A395B}"/>
                </a:ext>
              </a:extLst>
            </p:cNvPr>
            <p:cNvCxnSpPr/>
            <p:nvPr userDrawn="1"/>
          </p:nvCxnSpPr>
          <p:spPr>
            <a:xfrm rot="5400000">
              <a:off x="-155448" y="4714050"/>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B3FF41AF-C805-8322-2C4B-B3FCB75C8872}"/>
              </a:ext>
            </a:extLst>
          </p:cNvPr>
          <p:cNvGrpSpPr/>
          <p:nvPr userDrawn="1"/>
        </p:nvGrpSpPr>
        <p:grpSpPr>
          <a:xfrm>
            <a:off x="563418" y="-286175"/>
            <a:ext cx="11272983" cy="180000"/>
            <a:chOff x="422563" y="-214631"/>
            <a:chExt cx="8454737" cy="135000"/>
          </a:xfrm>
        </p:grpSpPr>
        <p:cxnSp>
          <p:nvCxnSpPr>
            <p:cNvPr id="14" name="Gerade Verbindung 26">
              <a:extLst>
                <a:ext uri="{FF2B5EF4-FFF2-40B4-BE49-F238E27FC236}">
                  <a16:creationId xmlns:a16="http://schemas.microsoft.com/office/drawing/2014/main" id="{D37C5A85-B31D-318E-4C07-8048D1DA5CCB}"/>
                </a:ext>
              </a:extLst>
            </p:cNvPr>
            <p:cNvCxnSpPr>
              <a:cxnSpLocks/>
            </p:cNvCxnSpPr>
            <p:nvPr userDrawn="1"/>
          </p:nvCxnSpPr>
          <p:spPr>
            <a:xfrm rot="10800000">
              <a:off x="42256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26">
              <a:extLst>
                <a:ext uri="{FF2B5EF4-FFF2-40B4-BE49-F238E27FC236}">
                  <a16:creationId xmlns:a16="http://schemas.microsoft.com/office/drawing/2014/main" id="{2BCCFB81-69B7-8346-864E-5366735F10A3}"/>
                </a:ext>
              </a:extLst>
            </p:cNvPr>
            <p:cNvCxnSpPr>
              <a:cxnSpLocks/>
            </p:cNvCxnSpPr>
            <p:nvPr userDrawn="1"/>
          </p:nvCxnSpPr>
          <p:spPr>
            <a:xfrm rot="10800000">
              <a:off x="177800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26">
              <a:extLst>
                <a:ext uri="{FF2B5EF4-FFF2-40B4-BE49-F238E27FC236}">
                  <a16:creationId xmlns:a16="http://schemas.microsoft.com/office/drawing/2014/main" id="{02DBC1B0-E232-F552-FCDA-7F688C780E89}"/>
                </a:ext>
              </a:extLst>
            </p:cNvPr>
            <p:cNvCxnSpPr>
              <a:cxnSpLocks/>
            </p:cNvCxnSpPr>
            <p:nvPr userDrawn="1"/>
          </p:nvCxnSpPr>
          <p:spPr>
            <a:xfrm rot="10800000">
              <a:off x="204628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26">
              <a:extLst>
                <a:ext uri="{FF2B5EF4-FFF2-40B4-BE49-F238E27FC236}">
                  <a16:creationId xmlns:a16="http://schemas.microsoft.com/office/drawing/2014/main" id="{70E1CC2D-ED14-D1BB-B1B7-C6531FBAA8E3}"/>
                </a:ext>
              </a:extLst>
            </p:cNvPr>
            <p:cNvCxnSpPr>
              <a:cxnSpLocks/>
            </p:cNvCxnSpPr>
            <p:nvPr userDrawn="1"/>
          </p:nvCxnSpPr>
          <p:spPr>
            <a:xfrm rot="10800000">
              <a:off x="318928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6">
              <a:extLst>
                <a:ext uri="{FF2B5EF4-FFF2-40B4-BE49-F238E27FC236}">
                  <a16:creationId xmlns:a16="http://schemas.microsoft.com/office/drawing/2014/main" id="{2E3DA46C-93D2-C6AA-777D-BC9A57D56244}"/>
                </a:ext>
              </a:extLst>
            </p:cNvPr>
            <p:cNvCxnSpPr>
              <a:cxnSpLocks/>
            </p:cNvCxnSpPr>
            <p:nvPr userDrawn="1"/>
          </p:nvCxnSpPr>
          <p:spPr>
            <a:xfrm rot="10800000">
              <a:off x="346392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6">
              <a:extLst>
                <a:ext uri="{FF2B5EF4-FFF2-40B4-BE49-F238E27FC236}">
                  <a16:creationId xmlns:a16="http://schemas.microsoft.com/office/drawing/2014/main" id="{6496A83B-264C-4A56-AF51-D67E8050388A}"/>
                </a:ext>
              </a:extLst>
            </p:cNvPr>
            <p:cNvCxnSpPr>
              <a:cxnSpLocks/>
            </p:cNvCxnSpPr>
            <p:nvPr userDrawn="1"/>
          </p:nvCxnSpPr>
          <p:spPr>
            <a:xfrm flipV="1">
              <a:off x="461327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6">
              <a:extLst>
                <a:ext uri="{FF2B5EF4-FFF2-40B4-BE49-F238E27FC236}">
                  <a16:creationId xmlns:a16="http://schemas.microsoft.com/office/drawing/2014/main" id="{BC3615BB-F686-22B4-8074-AFE8EEB50D15}"/>
                </a:ext>
              </a:extLst>
            </p:cNvPr>
            <p:cNvCxnSpPr>
              <a:cxnSpLocks/>
            </p:cNvCxnSpPr>
            <p:nvPr userDrawn="1"/>
          </p:nvCxnSpPr>
          <p:spPr>
            <a:xfrm flipV="1">
              <a:off x="488990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6">
              <a:extLst>
                <a:ext uri="{FF2B5EF4-FFF2-40B4-BE49-F238E27FC236}">
                  <a16:creationId xmlns:a16="http://schemas.microsoft.com/office/drawing/2014/main" id="{E565313F-550C-6BF2-C3D9-5870EA0E21A0}"/>
                </a:ext>
              </a:extLst>
            </p:cNvPr>
            <p:cNvCxnSpPr>
              <a:cxnSpLocks/>
            </p:cNvCxnSpPr>
            <p:nvPr userDrawn="1"/>
          </p:nvCxnSpPr>
          <p:spPr>
            <a:xfrm flipV="1">
              <a:off x="603462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6">
              <a:extLst>
                <a:ext uri="{FF2B5EF4-FFF2-40B4-BE49-F238E27FC236}">
                  <a16:creationId xmlns:a16="http://schemas.microsoft.com/office/drawing/2014/main" id="{3DE5CFCC-50F7-2656-5FFC-DB7D7BBA546B}"/>
                </a:ext>
              </a:extLst>
            </p:cNvPr>
            <p:cNvCxnSpPr>
              <a:cxnSpLocks/>
            </p:cNvCxnSpPr>
            <p:nvPr userDrawn="1"/>
          </p:nvCxnSpPr>
          <p:spPr>
            <a:xfrm flipV="1">
              <a:off x="630872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6">
              <a:extLst>
                <a:ext uri="{FF2B5EF4-FFF2-40B4-BE49-F238E27FC236}">
                  <a16:creationId xmlns:a16="http://schemas.microsoft.com/office/drawing/2014/main" id="{E6EE0F70-9A94-FD21-2E37-02966DD51DE3}"/>
                </a:ext>
              </a:extLst>
            </p:cNvPr>
            <p:cNvCxnSpPr>
              <a:cxnSpLocks/>
            </p:cNvCxnSpPr>
            <p:nvPr userDrawn="1"/>
          </p:nvCxnSpPr>
          <p:spPr>
            <a:xfrm flipV="1">
              <a:off x="7457918"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6">
              <a:extLst>
                <a:ext uri="{FF2B5EF4-FFF2-40B4-BE49-F238E27FC236}">
                  <a16:creationId xmlns:a16="http://schemas.microsoft.com/office/drawing/2014/main" id="{BE912B43-2A12-0DCA-B73E-183B29EB1C84}"/>
                </a:ext>
              </a:extLst>
            </p:cNvPr>
            <p:cNvCxnSpPr>
              <a:cxnSpLocks/>
            </p:cNvCxnSpPr>
            <p:nvPr userDrawn="1"/>
          </p:nvCxnSpPr>
          <p:spPr>
            <a:xfrm flipV="1">
              <a:off x="772795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6">
              <a:extLst>
                <a:ext uri="{FF2B5EF4-FFF2-40B4-BE49-F238E27FC236}">
                  <a16:creationId xmlns:a16="http://schemas.microsoft.com/office/drawing/2014/main" id="{0E706BDE-1724-7727-C6AD-4A2BD7A453CA}"/>
                </a:ext>
              </a:extLst>
            </p:cNvPr>
            <p:cNvCxnSpPr>
              <a:cxnSpLocks/>
            </p:cNvCxnSpPr>
            <p:nvPr userDrawn="1"/>
          </p:nvCxnSpPr>
          <p:spPr>
            <a:xfrm flipV="1">
              <a:off x="8877300" y="-214631"/>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CA920068-3439-2042-AC33-0A6C3C13A815}"/>
                </a:ext>
              </a:extLst>
            </p:cNvPr>
            <p:cNvCxnSpPr>
              <a:cxnSpLocks/>
            </p:cNvCxnSpPr>
            <p:nvPr userDrawn="1"/>
          </p:nvCxnSpPr>
          <p:spPr>
            <a:xfrm rot="10800000">
              <a:off x="133861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6">
              <a:extLst>
                <a:ext uri="{FF2B5EF4-FFF2-40B4-BE49-F238E27FC236}">
                  <a16:creationId xmlns:a16="http://schemas.microsoft.com/office/drawing/2014/main" id="{32A354DE-EB23-DFB0-CAC3-B79DEC59A0D5}"/>
                </a:ext>
              </a:extLst>
            </p:cNvPr>
            <p:cNvCxnSpPr>
              <a:cxnSpLocks/>
            </p:cNvCxnSpPr>
            <p:nvPr userDrawn="1"/>
          </p:nvCxnSpPr>
          <p:spPr>
            <a:xfrm rot="10800000">
              <a:off x="107141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6">
              <a:extLst>
                <a:ext uri="{FF2B5EF4-FFF2-40B4-BE49-F238E27FC236}">
                  <a16:creationId xmlns:a16="http://schemas.microsoft.com/office/drawing/2014/main" id="{CA82FE88-E7BD-339F-BDE7-11775A9B5740}"/>
                </a:ext>
              </a:extLst>
            </p:cNvPr>
            <p:cNvCxnSpPr>
              <a:cxnSpLocks/>
            </p:cNvCxnSpPr>
            <p:nvPr userDrawn="1"/>
          </p:nvCxnSpPr>
          <p:spPr>
            <a:xfrm flipV="1">
              <a:off x="4179826"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6">
              <a:extLst>
                <a:ext uri="{FF2B5EF4-FFF2-40B4-BE49-F238E27FC236}">
                  <a16:creationId xmlns:a16="http://schemas.microsoft.com/office/drawing/2014/main" id="{B4FECB16-7243-EDDF-2826-64FAABD12948}"/>
                </a:ext>
              </a:extLst>
            </p:cNvPr>
            <p:cNvCxnSpPr>
              <a:cxnSpLocks/>
            </p:cNvCxnSpPr>
            <p:nvPr userDrawn="1"/>
          </p:nvCxnSpPr>
          <p:spPr>
            <a:xfrm flipV="1">
              <a:off x="3912631"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26">
              <a:extLst>
                <a:ext uri="{FF2B5EF4-FFF2-40B4-BE49-F238E27FC236}">
                  <a16:creationId xmlns:a16="http://schemas.microsoft.com/office/drawing/2014/main" id="{CAC5BE04-A659-E55A-42E5-6BB6F4B03043}"/>
                </a:ext>
              </a:extLst>
            </p:cNvPr>
            <p:cNvCxnSpPr>
              <a:cxnSpLocks/>
            </p:cNvCxnSpPr>
            <p:nvPr userDrawn="1"/>
          </p:nvCxnSpPr>
          <p:spPr>
            <a:xfrm flipV="1">
              <a:off x="275590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26">
              <a:extLst>
                <a:ext uri="{FF2B5EF4-FFF2-40B4-BE49-F238E27FC236}">
                  <a16:creationId xmlns:a16="http://schemas.microsoft.com/office/drawing/2014/main" id="{692773A5-9797-1BC9-F6AD-D876002A60B7}"/>
                </a:ext>
              </a:extLst>
            </p:cNvPr>
            <p:cNvCxnSpPr>
              <a:cxnSpLocks/>
            </p:cNvCxnSpPr>
            <p:nvPr userDrawn="1"/>
          </p:nvCxnSpPr>
          <p:spPr>
            <a:xfrm flipV="1">
              <a:off x="2484169"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26">
              <a:extLst>
                <a:ext uri="{FF2B5EF4-FFF2-40B4-BE49-F238E27FC236}">
                  <a16:creationId xmlns:a16="http://schemas.microsoft.com/office/drawing/2014/main" id="{54CD8802-F1C0-5E48-1CD9-C8DBBB84A954}"/>
                </a:ext>
              </a:extLst>
            </p:cNvPr>
            <p:cNvCxnSpPr>
              <a:cxnSpLocks/>
            </p:cNvCxnSpPr>
            <p:nvPr userDrawn="1"/>
          </p:nvCxnSpPr>
          <p:spPr>
            <a:xfrm flipV="1">
              <a:off x="5329292"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26">
              <a:extLst>
                <a:ext uri="{FF2B5EF4-FFF2-40B4-BE49-F238E27FC236}">
                  <a16:creationId xmlns:a16="http://schemas.microsoft.com/office/drawing/2014/main" id="{D830314D-3F6A-911E-3D98-3FAE0FBEF756}"/>
                </a:ext>
              </a:extLst>
            </p:cNvPr>
            <p:cNvCxnSpPr>
              <a:cxnSpLocks/>
            </p:cNvCxnSpPr>
            <p:nvPr userDrawn="1"/>
          </p:nvCxnSpPr>
          <p:spPr>
            <a:xfrm flipV="1">
              <a:off x="5594350"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26">
              <a:extLst>
                <a:ext uri="{FF2B5EF4-FFF2-40B4-BE49-F238E27FC236}">
                  <a16:creationId xmlns:a16="http://schemas.microsoft.com/office/drawing/2014/main" id="{2B343094-6903-DDB2-8A38-61CCCC353AE2}"/>
                </a:ext>
              </a:extLst>
            </p:cNvPr>
            <p:cNvCxnSpPr>
              <a:cxnSpLocks/>
            </p:cNvCxnSpPr>
            <p:nvPr userDrawn="1"/>
          </p:nvCxnSpPr>
          <p:spPr>
            <a:xfrm flipV="1">
              <a:off x="6748112"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26">
              <a:extLst>
                <a:ext uri="{FF2B5EF4-FFF2-40B4-BE49-F238E27FC236}">
                  <a16:creationId xmlns:a16="http://schemas.microsoft.com/office/drawing/2014/main" id="{E3072879-DD66-EFA7-DE91-B8480A7A7347}"/>
                </a:ext>
              </a:extLst>
            </p:cNvPr>
            <p:cNvCxnSpPr>
              <a:cxnSpLocks/>
            </p:cNvCxnSpPr>
            <p:nvPr userDrawn="1"/>
          </p:nvCxnSpPr>
          <p:spPr>
            <a:xfrm flipV="1">
              <a:off x="7021245"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26">
              <a:extLst>
                <a:ext uri="{FF2B5EF4-FFF2-40B4-BE49-F238E27FC236}">
                  <a16:creationId xmlns:a16="http://schemas.microsoft.com/office/drawing/2014/main" id="{18E72BE0-36F8-DE29-64CD-2DA8F6E198B0}"/>
                </a:ext>
              </a:extLst>
            </p:cNvPr>
            <p:cNvCxnSpPr>
              <a:cxnSpLocks/>
            </p:cNvCxnSpPr>
            <p:nvPr userDrawn="1"/>
          </p:nvCxnSpPr>
          <p:spPr>
            <a:xfrm flipV="1">
              <a:off x="8172793"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26">
              <a:extLst>
                <a:ext uri="{FF2B5EF4-FFF2-40B4-BE49-F238E27FC236}">
                  <a16:creationId xmlns:a16="http://schemas.microsoft.com/office/drawing/2014/main" id="{21528C26-4EF5-5468-0B3C-5EB341B98BBF}"/>
                </a:ext>
              </a:extLst>
            </p:cNvPr>
            <p:cNvCxnSpPr>
              <a:cxnSpLocks/>
            </p:cNvCxnSpPr>
            <p:nvPr userDrawn="1"/>
          </p:nvCxnSpPr>
          <p:spPr>
            <a:xfrm flipV="1">
              <a:off x="8437581" y="-214631"/>
              <a:ext cx="0" cy="13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26">
              <a:extLst>
                <a:ext uri="{FF2B5EF4-FFF2-40B4-BE49-F238E27FC236}">
                  <a16:creationId xmlns:a16="http://schemas.microsoft.com/office/drawing/2014/main" id="{6897DD67-8625-5463-9D0F-68B102E27470}"/>
                </a:ext>
              </a:extLst>
            </p:cNvPr>
            <p:cNvCxnSpPr>
              <a:cxnSpLocks/>
            </p:cNvCxnSpPr>
            <p:nvPr userDrawn="1"/>
          </p:nvCxnSpPr>
          <p:spPr>
            <a:xfrm rot="10800000">
              <a:off x="628650" y="-214631"/>
              <a:ext cx="0" cy="135000"/>
            </a:xfrm>
            <a:prstGeom prst="line">
              <a:avLst/>
            </a:prstGeom>
            <a:ln w="12700">
              <a:solidFill>
                <a:srgbClr val="E22F00"/>
              </a:solidFill>
            </a:ln>
          </p:spPr>
          <p:style>
            <a:lnRef idx="1">
              <a:schemeClr val="accent1"/>
            </a:lnRef>
            <a:fillRef idx="0">
              <a:schemeClr val="accent1"/>
            </a:fillRef>
            <a:effectRef idx="0">
              <a:schemeClr val="accent1"/>
            </a:effectRef>
            <a:fontRef idx="minor">
              <a:schemeClr val="tx1"/>
            </a:fontRef>
          </p:style>
        </p:cxnSp>
        <p:cxnSp>
          <p:nvCxnSpPr>
            <p:cNvPr id="70" name="Gerade Verbindung 26">
              <a:extLst>
                <a:ext uri="{FF2B5EF4-FFF2-40B4-BE49-F238E27FC236}">
                  <a16:creationId xmlns:a16="http://schemas.microsoft.com/office/drawing/2014/main" id="{88807430-15C5-C677-A7DF-CCE08D8FB9BB}"/>
                </a:ext>
              </a:extLst>
            </p:cNvPr>
            <p:cNvCxnSpPr>
              <a:cxnSpLocks/>
            </p:cNvCxnSpPr>
            <p:nvPr userDrawn="1"/>
          </p:nvCxnSpPr>
          <p:spPr>
            <a:xfrm flipV="1">
              <a:off x="4752975" y="-214631"/>
              <a:ext cx="0" cy="135000"/>
            </a:xfrm>
            <a:prstGeom prst="line">
              <a:avLst/>
            </a:prstGeom>
            <a:ln>
              <a:solidFill>
                <a:srgbClr val="E22F00"/>
              </a:solidFill>
            </a:ln>
          </p:spPr>
          <p:style>
            <a:lnRef idx="1">
              <a:schemeClr val="accent1"/>
            </a:lnRef>
            <a:fillRef idx="0">
              <a:schemeClr val="accent1"/>
            </a:fillRef>
            <a:effectRef idx="0">
              <a:schemeClr val="accent1"/>
            </a:effectRef>
            <a:fontRef idx="minor">
              <a:schemeClr val="tx1"/>
            </a:fontRef>
          </p:style>
        </p:cxnSp>
      </p:grpSp>
      <p:cxnSp>
        <p:nvCxnSpPr>
          <p:cNvPr id="15" name="Gerade Verbindung 26">
            <a:extLst>
              <a:ext uri="{FF2B5EF4-FFF2-40B4-BE49-F238E27FC236}">
                <a16:creationId xmlns:a16="http://schemas.microsoft.com/office/drawing/2014/main" id="{3C309FA3-9C14-0523-9777-A9FC9B6CD9A4}"/>
              </a:ext>
            </a:extLst>
          </p:cNvPr>
          <p:cNvCxnSpPr>
            <a:cxnSpLocks/>
          </p:cNvCxnSpPr>
          <p:nvPr userDrawn="1"/>
        </p:nvCxnSpPr>
        <p:spPr>
          <a:xfrm flipH="1">
            <a:off x="-297264" y="2840115"/>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26">
            <a:extLst>
              <a:ext uri="{FF2B5EF4-FFF2-40B4-BE49-F238E27FC236}">
                <a16:creationId xmlns:a16="http://schemas.microsoft.com/office/drawing/2014/main" id="{CFD1FEE1-241E-2FDD-2388-54B7FB943391}"/>
              </a:ext>
            </a:extLst>
          </p:cNvPr>
          <p:cNvCxnSpPr>
            <a:cxnSpLocks/>
          </p:cNvCxnSpPr>
          <p:nvPr userDrawn="1"/>
        </p:nvCxnSpPr>
        <p:spPr>
          <a:xfrm flipH="1">
            <a:off x="-293241" y="3235779"/>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26">
            <a:extLst>
              <a:ext uri="{FF2B5EF4-FFF2-40B4-BE49-F238E27FC236}">
                <a16:creationId xmlns:a16="http://schemas.microsoft.com/office/drawing/2014/main" id="{2F8A83F3-9470-A305-4C13-4319CB5A5D8A}"/>
              </a:ext>
            </a:extLst>
          </p:cNvPr>
          <p:cNvCxnSpPr>
            <a:cxnSpLocks/>
          </p:cNvCxnSpPr>
          <p:nvPr userDrawn="1"/>
        </p:nvCxnSpPr>
        <p:spPr>
          <a:xfrm flipH="1">
            <a:off x="-297264" y="3913112"/>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26">
            <a:extLst>
              <a:ext uri="{FF2B5EF4-FFF2-40B4-BE49-F238E27FC236}">
                <a16:creationId xmlns:a16="http://schemas.microsoft.com/office/drawing/2014/main" id="{3C85B89D-43D8-6607-7698-D77E43AE413D}"/>
              </a:ext>
            </a:extLst>
          </p:cNvPr>
          <p:cNvCxnSpPr/>
          <p:nvPr userDrawn="1"/>
        </p:nvCxnSpPr>
        <p:spPr>
          <a:xfrm rot="5400000">
            <a:off x="-207264" y="4490385"/>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26">
            <a:extLst>
              <a:ext uri="{FF2B5EF4-FFF2-40B4-BE49-F238E27FC236}">
                <a16:creationId xmlns:a16="http://schemas.microsoft.com/office/drawing/2014/main" id="{79A2B01F-B8BA-C6FA-7C0C-6A66F047A1EC}"/>
              </a:ext>
            </a:extLst>
          </p:cNvPr>
          <p:cNvCxnSpPr>
            <a:cxnSpLocks/>
          </p:cNvCxnSpPr>
          <p:nvPr userDrawn="1"/>
        </p:nvCxnSpPr>
        <p:spPr>
          <a:xfrm flipH="1">
            <a:off x="-297264" y="256116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26">
            <a:extLst>
              <a:ext uri="{FF2B5EF4-FFF2-40B4-BE49-F238E27FC236}">
                <a16:creationId xmlns:a16="http://schemas.microsoft.com/office/drawing/2014/main" id="{74A7CD2C-DFD7-CADD-D9E8-A1378CD79141}"/>
              </a:ext>
            </a:extLst>
          </p:cNvPr>
          <p:cNvCxnSpPr>
            <a:cxnSpLocks/>
          </p:cNvCxnSpPr>
          <p:nvPr userDrawn="1"/>
        </p:nvCxnSpPr>
        <p:spPr>
          <a:xfrm flipH="1">
            <a:off x="-297264" y="4288367"/>
            <a:ext cx="18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26">
            <a:extLst>
              <a:ext uri="{FF2B5EF4-FFF2-40B4-BE49-F238E27FC236}">
                <a16:creationId xmlns:a16="http://schemas.microsoft.com/office/drawing/2014/main" id="{4F6A8E1D-C553-223E-FD75-6B9897D018BA}"/>
              </a:ext>
            </a:extLst>
          </p:cNvPr>
          <p:cNvCxnSpPr/>
          <p:nvPr userDrawn="1"/>
        </p:nvCxnSpPr>
        <p:spPr>
          <a:xfrm rot="5400000">
            <a:off x="-207264" y="1262852"/>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26">
            <a:extLst>
              <a:ext uri="{FF2B5EF4-FFF2-40B4-BE49-F238E27FC236}">
                <a16:creationId xmlns:a16="http://schemas.microsoft.com/office/drawing/2014/main" id="{86BC5DDB-3141-5D2A-E345-34F745D61A04}"/>
              </a:ext>
            </a:extLst>
          </p:cNvPr>
          <p:cNvCxnSpPr>
            <a:cxnSpLocks/>
          </p:cNvCxnSpPr>
          <p:nvPr userDrawn="1"/>
        </p:nvCxnSpPr>
        <p:spPr>
          <a:xfrm rot="5400000">
            <a:off x="-203241" y="5600572"/>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26">
            <a:extLst>
              <a:ext uri="{FF2B5EF4-FFF2-40B4-BE49-F238E27FC236}">
                <a16:creationId xmlns:a16="http://schemas.microsoft.com/office/drawing/2014/main" id="{16D806CC-EAEE-54D4-2790-1BE7A40A9FB6}"/>
              </a:ext>
            </a:extLst>
          </p:cNvPr>
          <p:cNvCxnSpPr>
            <a:cxnSpLocks/>
          </p:cNvCxnSpPr>
          <p:nvPr userDrawn="1"/>
        </p:nvCxnSpPr>
        <p:spPr>
          <a:xfrm rot="5400000">
            <a:off x="-203241" y="5239737"/>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26">
            <a:extLst>
              <a:ext uri="{FF2B5EF4-FFF2-40B4-BE49-F238E27FC236}">
                <a16:creationId xmlns:a16="http://schemas.microsoft.com/office/drawing/2014/main" id="{0ED6559F-11C0-4A54-B8F8-E61A2BA3351F}"/>
              </a:ext>
            </a:extLst>
          </p:cNvPr>
          <p:cNvCxnSpPr>
            <a:cxnSpLocks/>
          </p:cNvCxnSpPr>
          <p:nvPr userDrawn="1"/>
        </p:nvCxnSpPr>
        <p:spPr>
          <a:xfrm rot="5400000">
            <a:off x="-203241" y="3519416"/>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1">
            <a:extLst>
              <a:ext uri="{FF2B5EF4-FFF2-40B4-BE49-F238E27FC236}">
                <a16:creationId xmlns:a16="http://schemas.microsoft.com/office/drawing/2014/main" id="{F7D0B709-AA91-21DA-7A83-2D0473BB1629}"/>
              </a:ext>
            </a:extLst>
          </p:cNvPr>
          <p:cNvSpPr txBox="1"/>
          <p:nvPr userDrawn="1"/>
        </p:nvSpPr>
        <p:spPr>
          <a:xfrm rot="16200000">
            <a:off x="47422" y="708881"/>
            <a:ext cx="906521" cy="245300"/>
          </a:xfrm>
          <a:prstGeom prst="rect">
            <a:avLst/>
          </a:prstGeom>
        </p:spPr>
        <p:txBody>
          <a:bodyPr vert="horz" wrap="square"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67" b="0" i="0">
                <a:solidFill>
                  <a:schemeClr val="tx2"/>
                </a:solidFill>
                <a:latin typeface="Cencora-Gilroy" pitchFamily="2" charset="77"/>
              </a:rPr>
              <a:t>Alliance Healthcare</a:t>
            </a:r>
          </a:p>
        </p:txBody>
      </p:sp>
    </p:spTree>
    <p:extLst>
      <p:ext uri="{BB962C8B-B14F-4D97-AF65-F5344CB8AC3E}">
        <p14:creationId xmlns:p14="http://schemas.microsoft.com/office/powerpoint/2010/main" val="22161865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Lst>
  <p:hf hdr="0"/>
  <p:txStyles>
    <p:titleStyle>
      <a:lvl1pPr marL="0" marR="0" indent="0" algn="l" defTabSz="914446" rtl="0" eaLnBrk="1" fontAlgn="auto" latinLnBrk="0" hangingPunct="1">
        <a:lnSpc>
          <a:spcPct val="100000"/>
        </a:lnSpc>
        <a:spcBef>
          <a:spcPts val="0"/>
        </a:spcBef>
        <a:spcAft>
          <a:spcPts val="0"/>
        </a:spcAft>
        <a:buClrTx/>
        <a:buSzTx/>
        <a:buFontTx/>
        <a:buNone/>
        <a:tabLst/>
        <a:defRPr sz="2933" kern="1200">
          <a:solidFill>
            <a:schemeClr val="tx1"/>
          </a:solidFill>
          <a:latin typeface="+mj-lt"/>
          <a:ea typeface="+mj-ea"/>
          <a:cs typeface="Arial" panose="020B0604020202020204" pitchFamily="34" charset="0"/>
        </a:defRPr>
      </a:lvl1pPr>
    </p:titleStyle>
    <p:bodyStyle>
      <a:lvl1pPr marL="0" indent="0" algn="l" defTabSz="231660" rtl="0" eaLnBrk="1" latinLnBrk="0" hangingPunct="1">
        <a:lnSpc>
          <a:spcPct val="100000"/>
        </a:lnSpc>
        <a:spcBef>
          <a:spcPts val="0"/>
        </a:spcBef>
        <a:spcAft>
          <a:spcPts val="800"/>
        </a:spcAft>
        <a:buFont typeface="Arial" panose="020B0604020202020204" pitchFamily="34" charset="0"/>
        <a:buNone/>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1pPr>
      <a:lvl2pPr marL="230412" indent="-230412" algn="l" defTabSz="231660" rtl="0" eaLnBrk="1" latinLnBrk="0" hangingPunct="1">
        <a:lnSpc>
          <a:spcPct val="100000"/>
        </a:lnSpc>
        <a:spcBef>
          <a:spcPts val="0"/>
        </a:spcBef>
        <a:spcAft>
          <a:spcPts val="800"/>
        </a:spcAft>
        <a:buFont typeface="Arial" panose="020B0604020202020204" pitchFamily="34" charset="0"/>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2pPr>
      <a:lvl3pPr marL="460823" indent="-230412" algn="l" defTabSz="231660" rtl="0" eaLnBrk="1" latinLnBrk="0" hangingPunct="1">
        <a:lnSpc>
          <a:spcPct val="100000"/>
        </a:lnSpc>
        <a:spcBef>
          <a:spcPts val="0"/>
        </a:spcBef>
        <a:spcAft>
          <a:spcPts val="800"/>
        </a:spcAft>
        <a:buFont typeface="Symbol" panose="05050102010706020507" pitchFamily="18" charset="2"/>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3pPr>
      <a:lvl4pPr marL="691235" indent="-230412" algn="l" defTabSz="231660" rtl="0" eaLnBrk="1" latinLnBrk="0" hangingPunct="1">
        <a:lnSpc>
          <a:spcPct val="100000"/>
        </a:lnSpc>
        <a:spcBef>
          <a:spcPts val="0"/>
        </a:spcBef>
        <a:spcAft>
          <a:spcPts val="800"/>
        </a:spcAft>
        <a:buFont typeface="Arial" panose="020B0604020202020204" pitchFamily="34" charset="0"/>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4pPr>
      <a:lvl5pPr marL="921646" indent="-230412" algn="l" defTabSz="231660" rtl="0" eaLnBrk="1" latinLnBrk="0" hangingPunct="1">
        <a:lnSpc>
          <a:spcPct val="100000"/>
        </a:lnSpc>
        <a:spcBef>
          <a:spcPts val="0"/>
        </a:spcBef>
        <a:spcAft>
          <a:spcPts val="800"/>
        </a:spcAft>
        <a:buFont typeface="Symbol" panose="05050102010706020507" pitchFamily="18" charset="2"/>
        <a:buChar char=""/>
        <a:tabLst>
          <a:tab pos="231660" algn="l"/>
          <a:tab pos="463319" algn="l"/>
          <a:tab pos="694979" algn="l"/>
          <a:tab pos="926638" algn="l"/>
        </a:tabLst>
        <a:defRPr sz="1867" kern="1200">
          <a:solidFill>
            <a:schemeClr val="tx2"/>
          </a:solidFill>
          <a:latin typeface="+mn-lt"/>
          <a:ea typeface="+mn-ea"/>
          <a:cs typeface="Arial" panose="020B0604020202020204" pitchFamily="34" charset="0"/>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12">
          <p15:clr>
            <a:srgbClr val="F26B43"/>
          </p15:clr>
        </p15:guide>
        <p15:guide id="2" pos="264">
          <p15:clr>
            <a:srgbClr val="A4A3A4"/>
          </p15:clr>
        </p15:guide>
        <p15:guide id="3" pos="396">
          <p15:clr>
            <a:srgbClr val="F26B43"/>
          </p15:clr>
        </p15:guide>
        <p15:guide id="4" pos="674">
          <p15:clr>
            <a:srgbClr val="547EBF"/>
          </p15:clr>
        </p15:guide>
        <p15:guide id="5" pos="842">
          <p15:clr>
            <a:srgbClr val="547EBF"/>
          </p15:clr>
        </p15:guide>
        <p15:guide id="6" pos="1120">
          <p15:clr>
            <a:srgbClr val="547EBF"/>
          </p15:clr>
        </p15:guide>
        <p15:guide id="7" pos="1288">
          <p15:clr>
            <a:srgbClr val="547EBF"/>
          </p15:clr>
        </p15:guide>
        <p15:guide id="8" pos="1564">
          <p15:clr>
            <a:srgbClr val="547EBF"/>
          </p15:clr>
        </p15:guide>
        <p15:guide id="9" pos="1736">
          <p15:clr>
            <a:srgbClr val="547EBF"/>
          </p15:clr>
        </p15:guide>
        <p15:guide id="10" pos="2008">
          <p15:clr>
            <a:srgbClr val="547EBF"/>
          </p15:clr>
        </p15:guide>
        <p15:guide id="11" pos="2182">
          <p15:clr>
            <a:srgbClr val="547EBF"/>
          </p15:clr>
        </p15:guide>
        <p15:guide id="12" orient="horz" pos="180">
          <p15:clr>
            <a:srgbClr val="F26B43"/>
          </p15:clr>
        </p15:guide>
        <p15:guide id="13" orient="horz" pos="226">
          <p15:clr>
            <a:srgbClr val="A4A3A4"/>
          </p15:clr>
        </p15:guide>
        <p15:guide id="14" orient="horz" pos="722">
          <p15:clr>
            <a:srgbClr val="A4A3A4"/>
          </p15:clr>
        </p15:guide>
        <p15:guide id="15" orient="horz" pos="1038">
          <p15:clr>
            <a:srgbClr val="A4A3A4"/>
          </p15:clr>
        </p15:guide>
        <p15:guide id="16" pos="2464">
          <p15:clr>
            <a:srgbClr val="547EBF"/>
          </p15:clr>
        </p15:guide>
        <p15:guide id="17" pos="2631">
          <p15:clr>
            <a:srgbClr val="547EBF"/>
          </p15:clr>
        </p15:guide>
        <p15:guide id="18" pos="2906">
          <p15:clr>
            <a:srgbClr val="547EBF"/>
          </p15:clr>
        </p15:guide>
        <p15:guide id="19" pos="3080">
          <p15:clr>
            <a:srgbClr val="547EBF"/>
          </p15:clr>
        </p15:guide>
        <p15:guide id="20" pos="3356">
          <p15:clr>
            <a:srgbClr val="547EBF"/>
          </p15:clr>
        </p15:guide>
        <p15:guide id="21" pos="3522">
          <p15:clr>
            <a:srgbClr val="547EBF"/>
          </p15:clr>
        </p15:guide>
        <p15:guide id="22" pos="3800">
          <p15:clr>
            <a:srgbClr val="547EBF"/>
          </p15:clr>
        </p15:guide>
        <p15:guide id="23" pos="3973">
          <p15:clr>
            <a:srgbClr val="547EBF"/>
          </p15:clr>
        </p15:guide>
        <p15:guide id="24" pos="5591">
          <p15:clr>
            <a:srgbClr val="F26B43"/>
          </p15:clr>
        </p15:guide>
        <p15:guide id="25" pos="4249">
          <p15:clr>
            <a:srgbClr val="547EBF"/>
          </p15:clr>
        </p15:guide>
        <p15:guide id="26" pos="4422">
          <p15:clr>
            <a:srgbClr val="547EBF"/>
          </p15:clr>
        </p15:guide>
        <p15:guide id="27" pos="4698">
          <p15:clr>
            <a:srgbClr val="547EBF"/>
          </p15:clr>
        </p15:guide>
        <p15:guide id="28" pos="4867">
          <p15:clr>
            <a:srgbClr val="547EBF"/>
          </p15:clr>
        </p15:guide>
        <p15:guide id="29" pos="5148">
          <p15:clr>
            <a:srgbClr val="547EBF"/>
          </p15:clr>
        </p15:guide>
        <p15:guide id="30" pos="5314">
          <p15:clr>
            <a:srgbClr val="547EBF"/>
          </p15:clr>
        </p15:guide>
        <p15:guide id="31" pos="2994">
          <p15:clr>
            <a:srgbClr val="A4A3A4"/>
          </p15:clr>
        </p15:guide>
        <p15:guide id="32" orient="horz" pos="1341">
          <p15:clr>
            <a:srgbClr val="A4A3A4"/>
          </p15:clr>
        </p15:guide>
        <p15:guide id="33" orient="horz" pos="1528">
          <p15:clr>
            <a:srgbClr val="A4A3A4"/>
          </p15:clr>
        </p15:guide>
        <p15:guide id="34" orient="horz" pos="1847">
          <p15:clr>
            <a:srgbClr val="A4A3A4"/>
          </p15:clr>
        </p15:guide>
        <p15:guide id="35" orient="horz" pos="2162">
          <p15:clr>
            <a:srgbClr val="A4A3A4"/>
          </p15:clr>
        </p15:guide>
        <p15:guide id="36" orient="horz" pos="1210">
          <p15:clr>
            <a:srgbClr val="A4A3A4"/>
          </p15:clr>
        </p15:guide>
        <p15:guide id="37" orient="horz" pos="2026">
          <p15:clr>
            <a:srgbClr val="A4A3A4"/>
          </p15:clr>
        </p15:guide>
        <p15:guide id="38" orient="horz" pos="636">
          <p15:clr>
            <a:srgbClr val="A4A3A4"/>
          </p15:clr>
        </p15:guide>
        <p15:guide id="39" orient="horz" pos="1701">
          <p15:clr>
            <a:srgbClr val="A4A3A4"/>
          </p15:clr>
        </p15:guide>
        <p15:guide id="40" orient="horz" pos="2518">
          <p15:clr>
            <a:srgbClr val="A4A3A4"/>
          </p15:clr>
        </p15:guide>
        <p15:guide id="41" orient="horz" pos="2689">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19.xml"/><Relationship Id="rId5" Type="http://schemas.openxmlformats.org/officeDocument/2006/relationships/image" Target="../media/image51.pn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9.svg"/><Relationship Id="rId7" Type="http://schemas.openxmlformats.org/officeDocument/2006/relationships/image" Target="../media/image55.svg"/><Relationship Id="rId12" Type="http://schemas.openxmlformats.org/officeDocument/2006/relationships/image" Target="../media/image60.png"/><Relationship Id="rId2" Type="http://schemas.openxmlformats.org/officeDocument/2006/relationships/image" Target="../media/image44.png"/><Relationship Id="rId1" Type="http://schemas.openxmlformats.org/officeDocument/2006/relationships/slideLayout" Target="../slideLayouts/slideLayout19.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53.sv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svg"/></Relationships>
</file>

<file path=ppt/slides/_rels/slide2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45.xm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8" Type="http://schemas.openxmlformats.org/officeDocument/2006/relationships/image" Target="../media/image70.svg"/><Relationship Id="rId13" Type="http://schemas.openxmlformats.org/officeDocument/2006/relationships/image" Target="../media/image75.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svg"/><Relationship Id="rId2" Type="http://schemas.openxmlformats.org/officeDocument/2006/relationships/notesSlide" Target="../notesSlides/notesSlide12.xml"/><Relationship Id="rId1" Type="http://schemas.openxmlformats.org/officeDocument/2006/relationships/slideLayout" Target="../slideLayouts/slideLayout45.xml"/><Relationship Id="rId6" Type="http://schemas.openxmlformats.org/officeDocument/2006/relationships/image" Target="../media/image68.sv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 Id="rId14" Type="http://schemas.openxmlformats.org/officeDocument/2006/relationships/image" Target="../media/image7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hyperlink" Target="https://halton-st-helens-knowsley.communitypharmacy.org.uk/p-r/pharmacy-contract-changes-autumn-2025/"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a:xfrm>
            <a:off x="1067822" y="1173684"/>
            <a:ext cx="5740073" cy="4510632"/>
          </a:xfrm>
        </p:spPr>
        <p:txBody>
          <a:bodyPr>
            <a:normAutofit/>
          </a:bodyPr>
          <a:lstStyle/>
          <a:p>
            <a:r>
              <a:rPr lang="en-GB" sz="5400" b="1" dirty="0"/>
              <a:t>NHS Community Pharmacy Contract Changes Autumn 2025</a:t>
            </a:r>
            <a:endParaRPr lang="en-US" dirty="0"/>
          </a:p>
        </p:txBody>
      </p:sp>
      <p:pic>
        <p:nvPicPr>
          <p:cNvPr id="2" name="Picture 1">
            <a:extLst>
              <a:ext uri="{FF2B5EF4-FFF2-40B4-BE49-F238E27FC236}">
                <a16:creationId xmlns:a16="http://schemas.microsoft.com/office/drawing/2014/main" id="{DDC60A92-66B9-6F76-8BA1-8FA2561E2214}"/>
              </a:ext>
            </a:extLst>
          </p:cNvPr>
          <p:cNvPicPr>
            <a:picLocks noChangeAspect="1"/>
          </p:cNvPicPr>
          <p:nvPr/>
        </p:nvPicPr>
        <p:blipFill>
          <a:blip r:embed="rId2"/>
          <a:stretch>
            <a:fillRect/>
          </a:stretch>
        </p:blipFill>
        <p:spPr>
          <a:xfrm>
            <a:off x="1776482" y="254492"/>
            <a:ext cx="2006433" cy="667138"/>
          </a:xfrm>
          <a:prstGeom prst="rect">
            <a:avLst/>
          </a:prstGeom>
        </p:spPr>
      </p:pic>
      <p:pic>
        <p:nvPicPr>
          <p:cNvPr id="3" name="Picture 2">
            <a:extLst>
              <a:ext uri="{FF2B5EF4-FFF2-40B4-BE49-F238E27FC236}">
                <a16:creationId xmlns:a16="http://schemas.microsoft.com/office/drawing/2014/main" id="{F7902B96-16CB-94B0-9E6B-78B72C6C5A9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82915" y="254492"/>
            <a:ext cx="2101222" cy="667138"/>
          </a:xfrm>
          <a:prstGeom prst="rect">
            <a:avLst/>
          </a:prstGeom>
        </p:spPr>
      </p:pic>
      <p:pic>
        <p:nvPicPr>
          <p:cNvPr id="5" name="Picture 4">
            <a:extLst>
              <a:ext uri="{FF2B5EF4-FFF2-40B4-BE49-F238E27FC236}">
                <a16:creationId xmlns:a16="http://schemas.microsoft.com/office/drawing/2014/main" id="{183D2478-F051-326E-3AC1-327EBE4CA4F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884137" y="254492"/>
            <a:ext cx="2205418" cy="667138"/>
          </a:xfrm>
          <a:prstGeom prst="rect">
            <a:avLst/>
          </a:prstGeom>
        </p:spPr>
      </p:pic>
      <p:pic>
        <p:nvPicPr>
          <p:cNvPr id="1026" name="Picture 2" descr="PSNC">
            <a:extLst>
              <a:ext uri="{FF2B5EF4-FFF2-40B4-BE49-F238E27FC236}">
                <a16:creationId xmlns:a16="http://schemas.microsoft.com/office/drawing/2014/main" id="{F9B0C785-1123-5739-1988-07B3E2A886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52" y="254492"/>
            <a:ext cx="1405340" cy="70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3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E9959-805F-DFE7-41B2-421C646701DA}"/>
              </a:ext>
            </a:extLst>
          </p:cNvPr>
          <p:cNvSpPr>
            <a:spLocks noGrp="1"/>
          </p:cNvSpPr>
          <p:nvPr>
            <p:ph type="title"/>
          </p:nvPr>
        </p:nvSpPr>
        <p:spPr/>
        <p:txBody>
          <a:bodyPr/>
          <a:lstStyle/>
          <a:p>
            <a:r>
              <a:rPr lang="en-GB" dirty="0">
                <a:solidFill>
                  <a:schemeClr val="tx1"/>
                </a:solidFill>
              </a:rPr>
              <a:t>Changes to Pharmacy First</a:t>
            </a:r>
          </a:p>
        </p:txBody>
      </p:sp>
    </p:spTree>
    <p:extLst>
      <p:ext uri="{BB962C8B-B14F-4D97-AF65-F5344CB8AC3E}">
        <p14:creationId xmlns:p14="http://schemas.microsoft.com/office/powerpoint/2010/main" val="4191316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836612" y="430209"/>
            <a:ext cx="7342188" cy="812801"/>
          </a:xfrm>
        </p:spPr>
        <p:txBody>
          <a:bodyPr>
            <a:normAutofit fontScale="90000"/>
          </a:bodyPr>
          <a:lstStyle/>
          <a:p>
            <a:r>
              <a:rPr lang="en-GB" sz="5300" dirty="0"/>
              <a:t>Service Changes</a:t>
            </a:r>
            <a:br>
              <a:rPr lang="en-GB" dirty="0"/>
            </a:br>
            <a:endParaRPr lang="en-US" dirty="0"/>
          </a:p>
        </p:txBody>
      </p:sp>
      <p:sp>
        <p:nvSpPr>
          <p:cNvPr id="4" name="Text Placeholder 3">
            <a:extLst>
              <a:ext uri="{FF2B5EF4-FFF2-40B4-BE49-F238E27FC236}">
                <a16:creationId xmlns:a16="http://schemas.microsoft.com/office/drawing/2014/main" id="{D8CFAB93-8229-56AB-76DA-C682588B0048}"/>
              </a:ext>
            </a:extLst>
          </p:cNvPr>
          <p:cNvSpPr>
            <a:spLocks noGrp="1"/>
          </p:cNvSpPr>
          <p:nvPr>
            <p:ph type="body" sz="half" idx="2"/>
          </p:nvPr>
        </p:nvSpPr>
        <p:spPr>
          <a:xfrm>
            <a:off x="725037" y="1397151"/>
            <a:ext cx="10007617" cy="4267200"/>
          </a:xfrm>
        </p:spPr>
        <p:txBody>
          <a:bodyPr>
            <a:noAutofit/>
          </a:bodyPr>
          <a:lstStyle/>
          <a:p>
            <a:pPr marL="342900" indent="-342900">
              <a:buFont typeface="Wingdings" panose="05000000000000000000" pitchFamily="2" charset="2"/>
              <a:buChar char="§"/>
            </a:pPr>
            <a:r>
              <a:rPr lang="en-GB" sz="2400" b="1" dirty="0">
                <a:solidFill>
                  <a:schemeClr val="accent1"/>
                </a:solidFill>
              </a:rPr>
              <a:t>Additional Gateway points </a:t>
            </a:r>
            <a:r>
              <a:rPr lang="en-GB" sz="2000" dirty="0">
                <a:solidFill>
                  <a:schemeClr val="tx1"/>
                </a:solidFill>
              </a:rPr>
              <a:t>included for patients that require escalation due to red flags, etc.</a:t>
            </a:r>
          </a:p>
          <a:p>
            <a:pPr marL="342900" indent="-342900">
              <a:buFont typeface="Wingdings" panose="05000000000000000000" pitchFamily="2" charset="2"/>
              <a:buChar char="§"/>
            </a:pPr>
            <a:r>
              <a:rPr lang="en-GB" sz="2400" b="1" dirty="0">
                <a:solidFill>
                  <a:schemeClr val="accent1"/>
                </a:solidFill>
              </a:rPr>
              <a:t>Gateway Points have moved </a:t>
            </a:r>
            <a:r>
              <a:rPr lang="en-GB" sz="2000" dirty="0">
                <a:solidFill>
                  <a:schemeClr val="tx1"/>
                </a:solidFill>
              </a:rPr>
              <a:t>in most clinical pathways making it easier to claim. </a:t>
            </a:r>
          </a:p>
          <a:p>
            <a:pPr marL="342900" indent="-342900">
              <a:buFont typeface="Wingdings" panose="05000000000000000000" pitchFamily="2" charset="2"/>
              <a:buChar char="§"/>
            </a:pPr>
            <a:r>
              <a:rPr lang="en-GB" sz="2000" dirty="0"/>
              <a:t>Ongoing recognition of our </a:t>
            </a:r>
            <a:r>
              <a:rPr lang="en-GB" sz="2000" b="1" dirty="0"/>
              <a:t>advice &amp; expertise </a:t>
            </a:r>
            <a:r>
              <a:rPr lang="en-GB" sz="2000" dirty="0"/>
              <a:t>- remuneration for </a:t>
            </a:r>
            <a:r>
              <a:rPr lang="en-GB" sz="2000" b="1" dirty="0"/>
              <a:t>advice only </a:t>
            </a:r>
            <a:r>
              <a:rPr lang="en-GB" sz="2000" dirty="0"/>
              <a:t>element.  </a:t>
            </a:r>
            <a:r>
              <a:rPr lang="en-GB" sz="2000" b="1" dirty="0"/>
              <a:t>You don’t have to supply a medicine to claim!</a:t>
            </a:r>
          </a:p>
          <a:p>
            <a:pPr marL="342900" indent="-342900">
              <a:buFont typeface="Wingdings" panose="05000000000000000000" pitchFamily="2" charset="2"/>
              <a:buChar char="§"/>
            </a:pPr>
            <a:r>
              <a:rPr lang="en-GB" sz="2000" dirty="0"/>
              <a:t>Changes to PGDs – make sure you have the new versions signed and implemented.</a:t>
            </a:r>
          </a:p>
          <a:p>
            <a:pPr marL="342900" indent="-342900">
              <a:buFont typeface="Wingdings" panose="05000000000000000000" pitchFamily="2" charset="2"/>
              <a:buChar char="§"/>
            </a:pPr>
            <a:r>
              <a:rPr lang="en-GB" sz="2000" dirty="0"/>
              <a:t>Changes help pharmacies to meet bundling requirements</a:t>
            </a:r>
          </a:p>
        </p:txBody>
      </p:sp>
      <p:pic>
        <p:nvPicPr>
          <p:cNvPr id="3" name="Picture 2" descr="A group of squares on a white background&#10;&#10;Description automatically generated with low confidence">
            <a:extLst>
              <a:ext uri="{FF2B5EF4-FFF2-40B4-BE49-F238E27FC236}">
                <a16:creationId xmlns:a16="http://schemas.microsoft.com/office/drawing/2014/main" id="{239E10B7-4341-AA50-D5B0-B844B2760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26172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773871" y="590879"/>
            <a:ext cx="3608943" cy="1717944"/>
          </a:xfrm>
        </p:spPr>
        <p:txBody>
          <a:bodyPr>
            <a:normAutofit fontScale="90000"/>
          </a:bodyPr>
          <a:lstStyle/>
          <a:p>
            <a:r>
              <a:rPr lang="en-GB" sz="5300" dirty="0"/>
              <a:t>Acute Sore Throat</a:t>
            </a:r>
            <a:br>
              <a:rPr lang="en-GB" dirty="0"/>
            </a:br>
            <a:endParaRPr lang="en-US"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9F2F2690-8B74-5F2D-986C-91746ECB0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48746"/>
            <a:ext cx="3185795" cy="1169670"/>
          </a:xfrm>
          <a:prstGeom prst="rect">
            <a:avLst/>
          </a:prstGeom>
        </p:spPr>
      </p:pic>
      <p:pic>
        <p:nvPicPr>
          <p:cNvPr id="4" name="Content Placeholder 3">
            <a:extLst>
              <a:ext uri="{FF2B5EF4-FFF2-40B4-BE49-F238E27FC236}">
                <a16:creationId xmlns:a16="http://schemas.microsoft.com/office/drawing/2014/main" id="{38ADEB8F-086E-CE78-48EB-A2152022A082}"/>
              </a:ext>
            </a:extLst>
          </p:cNvPr>
          <p:cNvPicPr>
            <a:picLocks noChangeAspect="1"/>
          </p:cNvPicPr>
          <p:nvPr/>
        </p:nvPicPr>
        <p:blipFill>
          <a:blip r:embed="rId4"/>
          <a:srcRect t="28343"/>
          <a:stretch>
            <a:fillRect/>
          </a:stretch>
        </p:blipFill>
        <p:spPr>
          <a:xfrm>
            <a:off x="4457545" y="860230"/>
            <a:ext cx="7198426" cy="1448593"/>
          </a:xfrm>
          <a:prstGeom prst="rect">
            <a:avLst/>
          </a:prstGeom>
        </p:spPr>
      </p:pic>
      <p:pic>
        <p:nvPicPr>
          <p:cNvPr id="5" name="Content Placeholder 4">
            <a:extLst>
              <a:ext uri="{FF2B5EF4-FFF2-40B4-BE49-F238E27FC236}">
                <a16:creationId xmlns:a16="http://schemas.microsoft.com/office/drawing/2014/main" id="{64AC8A6D-75C5-5AEE-CF62-AF5D96BBC20E}"/>
              </a:ext>
            </a:extLst>
          </p:cNvPr>
          <p:cNvPicPr>
            <a:picLocks noChangeAspect="1"/>
          </p:cNvPicPr>
          <p:nvPr/>
        </p:nvPicPr>
        <p:blipFill>
          <a:blip r:embed="rId5"/>
          <a:stretch>
            <a:fillRect/>
          </a:stretch>
        </p:blipFill>
        <p:spPr>
          <a:xfrm>
            <a:off x="1625645" y="2489117"/>
            <a:ext cx="5248121" cy="3566504"/>
          </a:xfrm>
          <a:prstGeom prst="rect">
            <a:avLst/>
          </a:prstGeom>
        </p:spPr>
      </p:pic>
      <p:sp>
        <p:nvSpPr>
          <p:cNvPr id="7" name="TextBox 6">
            <a:extLst>
              <a:ext uri="{FF2B5EF4-FFF2-40B4-BE49-F238E27FC236}">
                <a16:creationId xmlns:a16="http://schemas.microsoft.com/office/drawing/2014/main" id="{78F60CB1-89C6-5153-CD37-2B99F9CDA7EF}"/>
              </a:ext>
            </a:extLst>
          </p:cNvPr>
          <p:cNvSpPr txBox="1"/>
          <p:nvPr/>
        </p:nvSpPr>
        <p:spPr>
          <a:xfrm>
            <a:off x="8208578" y="2489117"/>
            <a:ext cx="3447393" cy="3508653"/>
          </a:xfrm>
          <a:prstGeom prst="rect">
            <a:avLst/>
          </a:prstGeom>
          <a:solidFill>
            <a:schemeClr val="bg1"/>
          </a:solidFill>
        </p:spPr>
        <p:txBody>
          <a:bodyPr wrap="square" rtlCol="0">
            <a:spAutoFit/>
          </a:bodyPr>
          <a:lstStyle/>
          <a:p>
            <a:pPr algn="ctr"/>
            <a:r>
              <a:rPr lang="en-GB" sz="2400" b="1" dirty="0">
                <a:latin typeface="DM Sans" pitchFamily="2" charset="0"/>
              </a:rPr>
              <a:t>Key Changes</a:t>
            </a:r>
          </a:p>
          <a:p>
            <a:endParaRPr lang="en-GB" dirty="0">
              <a:latin typeface="DM Sans" pitchFamily="2" charset="0"/>
            </a:endParaRP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Clarification of entry point for </a:t>
            </a:r>
            <a:r>
              <a:rPr lang="en-GB" dirty="0" err="1">
                <a:latin typeface="DM Sans" pitchFamily="2" charset="0"/>
              </a:rPr>
              <a:t>FeverPAIN</a:t>
            </a:r>
            <a:r>
              <a:rPr lang="en-GB" dirty="0">
                <a:latin typeface="DM Sans" pitchFamily="2" charset="0"/>
              </a:rPr>
              <a:t> score of 2 or 3</a:t>
            </a:r>
          </a:p>
          <a:p>
            <a:pPr marL="285750" indent="-285750">
              <a:buClr>
                <a:schemeClr val="accent1"/>
              </a:buClr>
              <a:buFont typeface="Wingdings" panose="05000000000000000000" pitchFamily="2" charset="2"/>
              <a:buChar char="§"/>
            </a:pPr>
            <a:r>
              <a:rPr lang="en-GB" dirty="0">
                <a:latin typeface="DM Sans" pitchFamily="2" charset="0"/>
              </a:rPr>
              <a:t>Addition of Gateway point for returning patients – even if they still don’t require antibiotic treatment</a:t>
            </a:r>
          </a:p>
        </p:txBody>
      </p:sp>
    </p:spTree>
    <p:extLst>
      <p:ext uri="{BB962C8B-B14F-4D97-AF65-F5344CB8AC3E}">
        <p14:creationId xmlns:p14="http://schemas.microsoft.com/office/powerpoint/2010/main" val="3819698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04A68C-F8F2-D1BA-0C9B-B417118049B5}"/>
              </a:ext>
            </a:extLst>
          </p:cNvPr>
          <p:cNvSpPr>
            <a:spLocks noGrp="1"/>
          </p:cNvSpPr>
          <p:nvPr>
            <p:ph type="title"/>
          </p:nvPr>
        </p:nvSpPr>
        <p:spPr/>
        <p:txBody>
          <a:bodyPr/>
          <a:lstStyle/>
          <a:p>
            <a:r>
              <a:rPr lang="en-GB" dirty="0"/>
              <a:t>Uncomplicated UTI</a:t>
            </a:r>
          </a:p>
        </p:txBody>
      </p:sp>
      <p:sp>
        <p:nvSpPr>
          <p:cNvPr id="4" name="Rectangle 3">
            <a:extLst>
              <a:ext uri="{FF2B5EF4-FFF2-40B4-BE49-F238E27FC236}">
                <a16:creationId xmlns:a16="http://schemas.microsoft.com/office/drawing/2014/main" id="{78C8B301-300E-873A-7FC8-BBEDDB8065E5}"/>
              </a:ext>
            </a:extLst>
          </p:cNvPr>
          <p:cNvSpPr/>
          <p:nvPr/>
        </p:nvSpPr>
        <p:spPr>
          <a:xfrm>
            <a:off x="1162050" y="1374494"/>
            <a:ext cx="10840671" cy="1594321"/>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pPr>
            <a:r>
              <a:rPr lang="en-GB" sz="2800" b="1" kern="100" dirty="0">
                <a:solidFill>
                  <a:schemeClr val="tx1"/>
                </a:solidFill>
                <a:latin typeface="DM Sans" pitchFamily="2" charset="0"/>
                <a:ea typeface="Calibri" panose="020F0502020204030204" pitchFamily="34" charset="0"/>
                <a:cs typeface="Times New Roman" panose="02020603050405020304" pitchFamily="18" charset="0"/>
              </a:rPr>
              <a:t>To achieve the gateway point:</a:t>
            </a:r>
          </a:p>
          <a:p>
            <a:pPr marL="285750" lvl="0" indent="-285750">
              <a:lnSpc>
                <a:spcPct val="107000"/>
              </a:lnSpc>
              <a:buFont typeface="Arial" panose="020B0604020202020204" pitchFamily="34" charset="0"/>
              <a:buChar char="•"/>
            </a:pPr>
            <a:r>
              <a:rPr lang="en-GB" sz="2000" b="1" kern="100" dirty="0">
                <a:solidFill>
                  <a:schemeClr val="tx1"/>
                </a:solidFill>
                <a:latin typeface="DM Sans" pitchFamily="2" charset="0"/>
                <a:ea typeface="Calibri" panose="020F0502020204030204" pitchFamily="34" charset="0"/>
                <a:cs typeface="Times New Roman" panose="02020603050405020304" pitchFamily="18" charset="0"/>
              </a:rPr>
              <a:t>NEW –</a:t>
            </a:r>
            <a:r>
              <a:rPr lang="en-GB" sz="2000" kern="100" dirty="0">
                <a:solidFill>
                  <a:schemeClr val="tx1"/>
                </a:solidFill>
                <a:latin typeface="DM Sans" pitchFamily="2" charset="0"/>
                <a:ea typeface="Calibri" panose="020F0502020204030204" pitchFamily="34" charset="0"/>
                <a:cs typeface="Times New Roman" panose="02020603050405020304" pitchFamily="18" charset="0"/>
              </a:rPr>
              <a:t> any patient with red flag/signs of deterioration or serious illness (refer to CP)</a:t>
            </a:r>
            <a:endParaRPr lang="en-GB" sz="2000" b="1" kern="100" dirty="0">
              <a:solidFill>
                <a:schemeClr val="tx1"/>
              </a:solidFill>
              <a:latin typeface="DM Sans" pitchFamily="2"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2000" b="1" kern="100" dirty="0">
                <a:solidFill>
                  <a:schemeClr val="tx1"/>
                </a:solidFill>
                <a:latin typeface="DM Sans" pitchFamily="2" charset="0"/>
                <a:ea typeface="Calibri" panose="020F0502020204030204" pitchFamily="34" charset="0"/>
                <a:cs typeface="Times New Roman" panose="02020603050405020304" pitchFamily="18" charset="0"/>
              </a:rPr>
              <a:t>OR - Any patient presenting with possible UTI  symptoms meets the gateway point  </a:t>
            </a:r>
            <a:r>
              <a:rPr lang="en-GB" sz="2000" kern="100" dirty="0">
                <a:solidFill>
                  <a:schemeClr val="tx1"/>
                </a:solidFill>
                <a:latin typeface="DM Sans" pitchFamily="2" charset="0"/>
                <a:ea typeface="Calibri" panose="020F0502020204030204" pitchFamily="34" charset="0"/>
                <a:cs typeface="Times New Roman" panose="02020603050405020304" pitchFamily="18" charset="0"/>
              </a:rPr>
              <a:t>e.g. burning pain passing urine</a:t>
            </a:r>
          </a:p>
        </p:txBody>
      </p:sp>
      <p:pic>
        <p:nvPicPr>
          <p:cNvPr id="6" name="Picture 5">
            <a:extLst>
              <a:ext uri="{FF2B5EF4-FFF2-40B4-BE49-F238E27FC236}">
                <a16:creationId xmlns:a16="http://schemas.microsoft.com/office/drawing/2014/main" id="{072E1032-73E4-41CA-3780-81AD5D148AB5}"/>
              </a:ext>
            </a:extLst>
          </p:cNvPr>
          <p:cNvPicPr>
            <a:picLocks noChangeAspect="1"/>
          </p:cNvPicPr>
          <p:nvPr/>
        </p:nvPicPr>
        <p:blipFill>
          <a:blip r:embed="rId2"/>
          <a:stretch>
            <a:fillRect/>
          </a:stretch>
        </p:blipFill>
        <p:spPr>
          <a:xfrm>
            <a:off x="1162050" y="2874222"/>
            <a:ext cx="6056484" cy="3216166"/>
          </a:xfrm>
          <a:prstGeom prst="rect">
            <a:avLst/>
          </a:prstGeom>
        </p:spPr>
      </p:pic>
      <p:sp>
        <p:nvSpPr>
          <p:cNvPr id="7" name="TextBox 6">
            <a:extLst>
              <a:ext uri="{FF2B5EF4-FFF2-40B4-BE49-F238E27FC236}">
                <a16:creationId xmlns:a16="http://schemas.microsoft.com/office/drawing/2014/main" id="{A3244AD9-92D6-1580-7DC4-5564FF783729}"/>
              </a:ext>
            </a:extLst>
          </p:cNvPr>
          <p:cNvSpPr txBox="1"/>
          <p:nvPr/>
        </p:nvSpPr>
        <p:spPr>
          <a:xfrm>
            <a:off x="8502868" y="2968815"/>
            <a:ext cx="3331779" cy="3416320"/>
          </a:xfrm>
          <a:prstGeom prst="rect">
            <a:avLst/>
          </a:prstGeom>
          <a:solidFill>
            <a:schemeClr val="bg1"/>
          </a:solidFill>
          <a:ln>
            <a:solidFill>
              <a:schemeClr val="bg1"/>
            </a:solidFill>
          </a:ln>
        </p:spPr>
        <p:txBody>
          <a:bodyPr wrap="square" rtlCol="0">
            <a:spAutoFit/>
          </a:bodyPr>
          <a:lstStyle/>
          <a:p>
            <a:pPr algn="ctr"/>
            <a:r>
              <a:rPr lang="en-GB" b="1" dirty="0">
                <a:latin typeface="DM Sans" pitchFamily="2" charset="0"/>
              </a:rPr>
              <a:t>Key Changes</a:t>
            </a:r>
          </a:p>
          <a:p>
            <a:endParaRPr lang="en-GB" dirty="0">
              <a:latin typeface="DM Sans" pitchFamily="2" charset="0"/>
            </a:endParaRP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Addition of wording to women 16-64 years who do not have diabetes</a:t>
            </a:r>
          </a:p>
          <a:p>
            <a:pPr marL="285750" indent="-285750">
              <a:buClr>
                <a:schemeClr val="accent1"/>
              </a:buClr>
              <a:buFont typeface="Wingdings" panose="05000000000000000000" pitchFamily="2" charset="2"/>
              <a:buChar char="§"/>
            </a:pPr>
            <a:r>
              <a:rPr lang="en-GB" dirty="0">
                <a:latin typeface="DM Sans" pitchFamily="2" charset="0"/>
              </a:rPr>
              <a:t>Clearer explanation of gender identities in PGD inclusion and exclusion criteria.</a:t>
            </a:r>
          </a:p>
        </p:txBody>
      </p:sp>
    </p:spTree>
    <p:extLst>
      <p:ext uri="{BB962C8B-B14F-4D97-AF65-F5344CB8AC3E}">
        <p14:creationId xmlns:p14="http://schemas.microsoft.com/office/powerpoint/2010/main" val="2516746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F908B-F3E2-F1AA-A1A0-8E6254BDFD7C}"/>
              </a:ext>
            </a:extLst>
          </p:cNvPr>
          <p:cNvSpPr>
            <a:spLocks noGrp="1"/>
          </p:cNvSpPr>
          <p:nvPr>
            <p:ph type="title"/>
          </p:nvPr>
        </p:nvSpPr>
        <p:spPr/>
        <p:txBody>
          <a:bodyPr/>
          <a:lstStyle/>
          <a:p>
            <a:r>
              <a:rPr lang="en-GB" dirty="0"/>
              <a:t>Infected Insect Bites</a:t>
            </a:r>
          </a:p>
        </p:txBody>
      </p:sp>
      <p:pic>
        <p:nvPicPr>
          <p:cNvPr id="4" name="Content Placeholder 4">
            <a:extLst>
              <a:ext uri="{FF2B5EF4-FFF2-40B4-BE49-F238E27FC236}">
                <a16:creationId xmlns:a16="http://schemas.microsoft.com/office/drawing/2014/main" id="{70E406F7-7370-AFA0-D8E1-71D44099FBA3}"/>
              </a:ext>
            </a:extLst>
          </p:cNvPr>
          <p:cNvPicPr>
            <a:picLocks noChangeAspect="1"/>
          </p:cNvPicPr>
          <p:nvPr/>
        </p:nvPicPr>
        <p:blipFill>
          <a:blip r:embed="rId2"/>
          <a:srcRect r="38554"/>
          <a:stretch>
            <a:fillRect/>
          </a:stretch>
        </p:blipFill>
        <p:spPr>
          <a:xfrm>
            <a:off x="1114638" y="1507152"/>
            <a:ext cx="5990355" cy="4353303"/>
          </a:xfrm>
          <a:prstGeom prst="rect">
            <a:avLst/>
          </a:prstGeom>
        </p:spPr>
      </p:pic>
      <p:sp>
        <p:nvSpPr>
          <p:cNvPr id="5" name="TextBox 4">
            <a:extLst>
              <a:ext uri="{FF2B5EF4-FFF2-40B4-BE49-F238E27FC236}">
                <a16:creationId xmlns:a16="http://schemas.microsoft.com/office/drawing/2014/main" id="{814C01CA-EEFA-0782-7A65-736E2BCDC51A}"/>
              </a:ext>
            </a:extLst>
          </p:cNvPr>
          <p:cNvSpPr txBox="1"/>
          <p:nvPr/>
        </p:nvSpPr>
        <p:spPr>
          <a:xfrm>
            <a:off x="8032133" y="1674673"/>
            <a:ext cx="3770984" cy="3508653"/>
          </a:xfrm>
          <a:prstGeom prst="rect">
            <a:avLst/>
          </a:prstGeom>
          <a:solidFill>
            <a:schemeClr val="bg1"/>
          </a:solidFill>
          <a:ln>
            <a:solidFill>
              <a:schemeClr val="bg1"/>
            </a:solidFill>
          </a:ln>
        </p:spPr>
        <p:txBody>
          <a:bodyPr wrap="square" rtlCol="0">
            <a:spAutoFit/>
          </a:bodyPr>
          <a:lstStyle/>
          <a:p>
            <a:pPr algn="ctr"/>
            <a:r>
              <a:rPr lang="en-GB" sz="2400" b="1" dirty="0"/>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higher up the pathway.  Patients who are more likely to have an infected insect bite, but might not need an antibiotic yet, can be given self care advice and asked to return if symptoms worsen.</a:t>
            </a:r>
          </a:p>
        </p:txBody>
      </p:sp>
    </p:spTree>
    <p:extLst>
      <p:ext uri="{BB962C8B-B14F-4D97-AF65-F5344CB8AC3E}">
        <p14:creationId xmlns:p14="http://schemas.microsoft.com/office/powerpoint/2010/main" val="597108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CD320E-92AE-B0B5-B6E1-BFB06535F97E}"/>
              </a:ext>
            </a:extLst>
          </p:cNvPr>
          <p:cNvSpPr>
            <a:spLocks noGrp="1"/>
          </p:cNvSpPr>
          <p:nvPr>
            <p:ph type="body" idx="1"/>
          </p:nvPr>
        </p:nvSpPr>
        <p:spPr>
          <a:xfrm>
            <a:off x="7673009" y="806535"/>
            <a:ext cx="3848431" cy="2791429"/>
          </a:xfrm>
          <a:solidFill>
            <a:schemeClr val="bg1"/>
          </a:solidFill>
        </p:spPr>
        <p:txBody>
          <a:bodyPr>
            <a:normAutofit lnSpcReduction="10000"/>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slightly</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17433865-8047-19C7-E588-9396DAD76384}"/>
              </a:ext>
            </a:extLst>
          </p:cNvPr>
          <p:cNvSpPr>
            <a:spLocks noGrp="1"/>
          </p:cNvSpPr>
          <p:nvPr>
            <p:ph type="title"/>
          </p:nvPr>
        </p:nvSpPr>
        <p:spPr>
          <a:xfrm>
            <a:off x="670560" y="365125"/>
            <a:ext cx="3275275" cy="1325563"/>
          </a:xfrm>
        </p:spPr>
        <p:txBody>
          <a:bodyPr/>
          <a:lstStyle/>
          <a:p>
            <a:r>
              <a:rPr lang="en-GB" dirty="0"/>
              <a:t>Otitis Media</a:t>
            </a:r>
          </a:p>
        </p:txBody>
      </p:sp>
      <p:pic>
        <p:nvPicPr>
          <p:cNvPr id="4" name="Picture 3">
            <a:extLst>
              <a:ext uri="{FF2B5EF4-FFF2-40B4-BE49-F238E27FC236}">
                <a16:creationId xmlns:a16="http://schemas.microsoft.com/office/drawing/2014/main" id="{F692D1CD-F530-34E9-3344-92DA166ACA8A}"/>
              </a:ext>
            </a:extLst>
          </p:cNvPr>
          <p:cNvPicPr>
            <a:picLocks noChangeAspect="1"/>
          </p:cNvPicPr>
          <p:nvPr/>
        </p:nvPicPr>
        <p:blipFill>
          <a:blip r:embed="rId2"/>
          <a:srcRect l="750"/>
          <a:stretch>
            <a:fillRect/>
          </a:stretch>
        </p:blipFill>
        <p:spPr>
          <a:xfrm>
            <a:off x="670560" y="1690688"/>
            <a:ext cx="6210160" cy="3514267"/>
          </a:xfrm>
          <a:prstGeom prst="rect">
            <a:avLst/>
          </a:prstGeom>
        </p:spPr>
      </p:pic>
      <p:sp>
        <p:nvSpPr>
          <p:cNvPr id="5" name="TextBox 4">
            <a:extLst>
              <a:ext uri="{FF2B5EF4-FFF2-40B4-BE49-F238E27FC236}">
                <a16:creationId xmlns:a16="http://schemas.microsoft.com/office/drawing/2014/main" id="{4893B8C3-C6DA-2150-636F-BA28AB4A299A}"/>
              </a:ext>
            </a:extLst>
          </p:cNvPr>
          <p:cNvSpPr txBox="1"/>
          <p:nvPr/>
        </p:nvSpPr>
        <p:spPr>
          <a:xfrm>
            <a:off x="7673008" y="3890289"/>
            <a:ext cx="3848432" cy="1754326"/>
          </a:xfrm>
          <a:prstGeom prst="rect">
            <a:avLst/>
          </a:prstGeom>
          <a:noFill/>
        </p:spPr>
        <p:txBody>
          <a:bodyPr wrap="square" rtlCol="0">
            <a:spAutoFit/>
          </a:bodyPr>
          <a:lstStyle/>
          <a:p>
            <a:r>
              <a:rPr lang="en-GB" dirty="0">
                <a:solidFill>
                  <a:schemeClr val="accent4"/>
                </a:solidFill>
                <a:latin typeface="DM Sans" pitchFamily="2" charset="0"/>
              </a:rPr>
              <a:t>Acute otitis media mainly affects children, can last for around 1 week and over 80% of children recover spontaneously without antibiotics 2-3 days from presentation.</a:t>
            </a:r>
            <a:endParaRPr lang="en-GB" sz="1400" b="1" kern="100" dirty="0">
              <a:solidFill>
                <a:schemeClr val="accent4"/>
              </a:solidFill>
              <a:latin typeface="DM Sans"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2297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8A5CC-65E7-A42F-2BA1-432C193887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368B15-41DB-8D9A-B277-EB2A3A886609}"/>
              </a:ext>
            </a:extLst>
          </p:cNvPr>
          <p:cNvSpPr>
            <a:spLocks noGrp="1"/>
          </p:cNvSpPr>
          <p:nvPr>
            <p:ph type="body" idx="1"/>
          </p:nvPr>
        </p:nvSpPr>
        <p:spPr>
          <a:xfrm>
            <a:off x="7802218" y="1457885"/>
            <a:ext cx="3848431" cy="4137845"/>
          </a:xfrm>
          <a:solidFill>
            <a:schemeClr val="bg1"/>
          </a:solidFill>
        </p:spPr>
        <p:txBody>
          <a:bodyPr>
            <a:normAutofit fontScale="92500" lnSpcReduction="10000"/>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so all patients presenting with signs and symptoms meet Gateway criteria</a:t>
            </a:r>
          </a:p>
          <a:p>
            <a:pPr marL="285750" indent="-285750">
              <a:buClr>
                <a:schemeClr val="accent1"/>
              </a:buClr>
              <a:buFont typeface="Wingdings" panose="05000000000000000000" pitchFamily="2" charset="2"/>
              <a:buChar char="§"/>
            </a:pPr>
            <a:r>
              <a:rPr lang="en-GB" dirty="0">
                <a:latin typeface="DM Sans" pitchFamily="2" charset="0"/>
              </a:rPr>
              <a:t>Shingles affecting the head and neck are now excluded</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B3F76292-CC89-9EF7-912F-A5621E8B46F7}"/>
              </a:ext>
            </a:extLst>
          </p:cNvPr>
          <p:cNvSpPr>
            <a:spLocks noGrp="1"/>
          </p:cNvSpPr>
          <p:nvPr>
            <p:ph type="title"/>
          </p:nvPr>
        </p:nvSpPr>
        <p:spPr>
          <a:xfrm>
            <a:off x="670560" y="365125"/>
            <a:ext cx="3275275" cy="1325563"/>
          </a:xfrm>
        </p:spPr>
        <p:txBody>
          <a:bodyPr/>
          <a:lstStyle/>
          <a:p>
            <a:r>
              <a:rPr lang="en-GB" dirty="0"/>
              <a:t>Shingles</a:t>
            </a:r>
          </a:p>
        </p:txBody>
      </p:sp>
      <p:pic>
        <p:nvPicPr>
          <p:cNvPr id="6" name="Content Placeholder 4">
            <a:extLst>
              <a:ext uri="{FF2B5EF4-FFF2-40B4-BE49-F238E27FC236}">
                <a16:creationId xmlns:a16="http://schemas.microsoft.com/office/drawing/2014/main" id="{F6B563D1-988B-A2BB-9FA3-06D908B18A44}"/>
              </a:ext>
            </a:extLst>
          </p:cNvPr>
          <p:cNvPicPr>
            <a:picLocks noChangeAspect="1"/>
          </p:cNvPicPr>
          <p:nvPr/>
        </p:nvPicPr>
        <p:blipFill>
          <a:blip r:embed="rId2"/>
          <a:stretch>
            <a:fillRect/>
          </a:stretch>
        </p:blipFill>
        <p:spPr>
          <a:xfrm>
            <a:off x="664495" y="1457885"/>
            <a:ext cx="6325772" cy="4538052"/>
          </a:xfrm>
          <a:prstGeom prst="rect">
            <a:avLst/>
          </a:prstGeom>
        </p:spPr>
      </p:pic>
    </p:spTree>
    <p:extLst>
      <p:ext uri="{BB962C8B-B14F-4D97-AF65-F5344CB8AC3E}">
        <p14:creationId xmlns:p14="http://schemas.microsoft.com/office/powerpoint/2010/main" val="4111554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7D99D-E2C8-8C2F-15F3-9B35AFFC66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4DFF32-BB6D-1C99-32D5-55314CEF16EC}"/>
              </a:ext>
            </a:extLst>
          </p:cNvPr>
          <p:cNvSpPr>
            <a:spLocks noGrp="1"/>
          </p:cNvSpPr>
          <p:nvPr>
            <p:ph type="body" idx="1"/>
          </p:nvPr>
        </p:nvSpPr>
        <p:spPr>
          <a:xfrm>
            <a:off x="7991062" y="1565427"/>
            <a:ext cx="3848431" cy="4137845"/>
          </a:xfrm>
          <a:solidFill>
            <a:schemeClr val="bg1"/>
          </a:solidFill>
        </p:spPr>
        <p:txBody>
          <a:bodyPr>
            <a:normAutofit/>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point moved so all patients presenting with signs and symptoms meet Gateway criteria</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A6078EC3-F6C1-3F22-8C76-47CEDA704666}"/>
              </a:ext>
            </a:extLst>
          </p:cNvPr>
          <p:cNvSpPr>
            <a:spLocks noGrp="1"/>
          </p:cNvSpPr>
          <p:nvPr>
            <p:ph type="title"/>
          </p:nvPr>
        </p:nvSpPr>
        <p:spPr>
          <a:xfrm>
            <a:off x="670560" y="365125"/>
            <a:ext cx="3275275" cy="1325563"/>
          </a:xfrm>
        </p:spPr>
        <p:txBody>
          <a:bodyPr/>
          <a:lstStyle/>
          <a:p>
            <a:r>
              <a:rPr lang="en-GB" dirty="0"/>
              <a:t>Impetigo</a:t>
            </a:r>
          </a:p>
        </p:txBody>
      </p:sp>
      <p:pic>
        <p:nvPicPr>
          <p:cNvPr id="4" name="Picture 3">
            <a:extLst>
              <a:ext uri="{FF2B5EF4-FFF2-40B4-BE49-F238E27FC236}">
                <a16:creationId xmlns:a16="http://schemas.microsoft.com/office/drawing/2014/main" id="{6736819B-3AD1-E6CC-246A-B92307EEE80F}"/>
              </a:ext>
            </a:extLst>
          </p:cNvPr>
          <p:cNvPicPr>
            <a:picLocks noChangeAspect="1"/>
          </p:cNvPicPr>
          <p:nvPr/>
        </p:nvPicPr>
        <p:blipFill>
          <a:blip r:embed="rId2"/>
          <a:stretch>
            <a:fillRect/>
          </a:stretch>
        </p:blipFill>
        <p:spPr>
          <a:xfrm>
            <a:off x="670560" y="1529644"/>
            <a:ext cx="7169018" cy="4209413"/>
          </a:xfrm>
          <a:prstGeom prst="rect">
            <a:avLst/>
          </a:prstGeom>
        </p:spPr>
      </p:pic>
    </p:spTree>
    <p:extLst>
      <p:ext uri="{BB962C8B-B14F-4D97-AF65-F5344CB8AC3E}">
        <p14:creationId xmlns:p14="http://schemas.microsoft.com/office/powerpoint/2010/main" val="1225434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B84522-A5F1-A008-4E16-4521CA1341C1}"/>
              </a:ext>
            </a:extLst>
          </p:cNvPr>
          <p:cNvSpPr>
            <a:spLocks noGrp="1"/>
          </p:cNvSpPr>
          <p:nvPr>
            <p:ph type="title"/>
          </p:nvPr>
        </p:nvSpPr>
        <p:spPr/>
        <p:txBody>
          <a:bodyPr/>
          <a:lstStyle/>
          <a:p>
            <a:r>
              <a:rPr lang="en-GB" dirty="0"/>
              <a:t>Sinusitis</a:t>
            </a:r>
          </a:p>
        </p:txBody>
      </p:sp>
      <p:sp>
        <p:nvSpPr>
          <p:cNvPr id="4" name="Text Placeholder 3">
            <a:extLst>
              <a:ext uri="{FF2B5EF4-FFF2-40B4-BE49-F238E27FC236}">
                <a16:creationId xmlns:a16="http://schemas.microsoft.com/office/drawing/2014/main" id="{0EF41F66-C3F1-8D54-F103-E693B7443754}"/>
              </a:ext>
            </a:extLst>
          </p:cNvPr>
          <p:cNvSpPr>
            <a:spLocks noGrp="1"/>
          </p:cNvSpPr>
          <p:nvPr>
            <p:ph type="body" idx="1"/>
          </p:nvPr>
        </p:nvSpPr>
        <p:spPr>
          <a:xfrm>
            <a:off x="844550" y="1690688"/>
            <a:ext cx="10509250" cy="428611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lnSpcReduction="10000"/>
          </a:bodyPr>
          <a:lstStyle/>
          <a:p>
            <a:pPr marL="228600">
              <a:lnSpc>
                <a:spcPct val="107000"/>
              </a:lnSpc>
              <a:spcAft>
                <a:spcPts val="800"/>
              </a:spcAft>
            </a:pPr>
            <a:endParaRPr lang="en-GB" sz="100" b="1" kern="100" dirty="0">
              <a:solidFill>
                <a:schemeClr val="accent4"/>
              </a:solidFill>
              <a:latin typeface="DM Sans" pitchFamily="2" charset="0"/>
              <a:ea typeface="Calibri" panose="020F0502020204030204" pitchFamily="34" charset="0"/>
              <a:cs typeface="Times New Roman" panose="02020603050405020304" pitchFamily="18" charset="0"/>
            </a:endParaRPr>
          </a:p>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To meet the gateway point the patient should have a </a:t>
            </a:r>
            <a:r>
              <a:rPr lang="en-GB" sz="2400" b="1" kern="100" dirty="0">
                <a:solidFill>
                  <a:schemeClr val="accent1"/>
                </a:solidFill>
                <a:latin typeface="DM Sans" pitchFamily="2" charset="0"/>
                <a:ea typeface="Calibri" panose="020F0502020204030204" pitchFamily="34" charset="0"/>
                <a:cs typeface="Times New Roman" panose="02020603050405020304" pitchFamily="18" charset="0"/>
              </a:rPr>
              <a:t>RUNNY</a:t>
            </a: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 or </a:t>
            </a:r>
            <a:r>
              <a:rPr lang="en-GB" sz="2400" b="1" kern="100" dirty="0">
                <a:solidFill>
                  <a:schemeClr val="accent1"/>
                </a:solidFill>
                <a:latin typeface="DM Sans" pitchFamily="2" charset="0"/>
                <a:ea typeface="Calibri" panose="020F0502020204030204" pitchFamily="34" charset="0"/>
                <a:cs typeface="Times New Roman" panose="02020603050405020304" pitchFamily="18" charset="0"/>
              </a:rPr>
              <a:t>BLOCKED</a:t>
            </a: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 nose </a:t>
            </a:r>
            <a:r>
              <a:rPr lang="en-GB" sz="2400" b="1" u="sng" kern="100" dirty="0">
                <a:solidFill>
                  <a:schemeClr val="accent1"/>
                </a:solidFill>
                <a:latin typeface="DM Sans" pitchFamily="2" charset="0"/>
                <a:ea typeface="Calibri" panose="020F0502020204030204" pitchFamily="34" charset="0"/>
                <a:cs typeface="Times New Roman" panose="02020603050405020304" pitchFamily="18" charset="0"/>
              </a:rPr>
              <a:t>PLUS ONE</a:t>
            </a: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 or more of the following:</a:t>
            </a:r>
          </a:p>
          <a:p>
            <a:pPr marL="514350" indent="-285750">
              <a:lnSpc>
                <a:spcPct val="107000"/>
              </a:lnSpc>
              <a:spcAft>
                <a:spcPts val="800"/>
              </a:spcAft>
              <a:buFont typeface="Wingdings" panose="05000000000000000000" pitchFamily="2" charset="2"/>
              <a:buChar char="ü"/>
            </a:pPr>
            <a:r>
              <a:rPr lang="en-GB" kern="100" dirty="0">
                <a:solidFill>
                  <a:schemeClr val="accent4"/>
                </a:solidFill>
                <a:latin typeface="DM Sans" pitchFamily="2" charset="0"/>
                <a:ea typeface="Calibri" panose="020F0502020204030204" pitchFamily="34" charset="0"/>
                <a:cs typeface="Times New Roman" panose="02020603050405020304" pitchFamily="18" charset="0"/>
              </a:rPr>
              <a:t>Facial pain/pressure/headache</a:t>
            </a:r>
          </a:p>
          <a:p>
            <a:pPr marL="514350" indent="-285750">
              <a:lnSpc>
                <a:spcPct val="107000"/>
              </a:lnSpc>
              <a:spcAft>
                <a:spcPts val="800"/>
              </a:spcAft>
              <a:buFont typeface="Wingdings" panose="05000000000000000000" pitchFamily="2" charset="2"/>
              <a:buChar char="ü"/>
            </a:pPr>
            <a:r>
              <a:rPr lang="en-GB" kern="100" dirty="0">
                <a:solidFill>
                  <a:schemeClr val="accent4"/>
                </a:solidFill>
                <a:latin typeface="DM Sans" pitchFamily="2" charset="0"/>
                <a:ea typeface="Calibri" panose="020F0502020204030204" pitchFamily="34" charset="0"/>
                <a:cs typeface="Times New Roman" panose="02020603050405020304" pitchFamily="18" charset="0"/>
              </a:rPr>
              <a:t>Reduced/loss of the sense of smell in adults</a:t>
            </a:r>
          </a:p>
          <a:p>
            <a:pPr marL="514350" indent="-285750">
              <a:lnSpc>
                <a:spcPct val="107000"/>
              </a:lnSpc>
              <a:spcAft>
                <a:spcPts val="800"/>
              </a:spcAft>
              <a:buFont typeface="Wingdings" panose="05000000000000000000" pitchFamily="2" charset="2"/>
              <a:buChar char="ü"/>
            </a:pPr>
            <a:r>
              <a:rPr lang="en-GB" kern="100" dirty="0">
                <a:solidFill>
                  <a:schemeClr val="accent4"/>
                </a:solidFill>
                <a:latin typeface="DM Sans" pitchFamily="2" charset="0"/>
                <a:ea typeface="Calibri" panose="020F0502020204030204" pitchFamily="34" charset="0"/>
                <a:cs typeface="Times New Roman" panose="02020603050405020304" pitchFamily="18" charset="0"/>
              </a:rPr>
              <a:t>Cough during day/night in children </a:t>
            </a:r>
          </a:p>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OR</a:t>
            </a:r>
          </a:p>
          <a:p>
            <a:pPr marL="514350" indent="-285750">
              <a:lnSpc>
                <a:spcPct val="107000"/>
              </a:lnSpc>
              <a:spcAft>
                <a:spcPts val="800"/>
              </a:spcAft>
              <a:buFont typeface="Wingdings" panose="05000000000000000000" pitchFamily="2" charset="2"/>
              <a:buChar char="ü"/>
            </a:pPr>
            <a:r>
              <a:rPr lang="en-GB" sz="2000" b="1" kern="100" dirty="0">
                <a:solidFill>
                  <a:schemeClr val="accent4"/>
                </a:solidFill>
                <a:latin typeface="DM Sans" pitchFamily="2" charset="0"/>
                <a:ea typeface="Calibri" panose="020F0502020204030204" pitchFamily="34" charset="0"/>
                <a:cs typeface="Times New Roman" panose="02020603050405020304" pitchFamily="18" charset="0"/>
              </a:rPr>
              <a:t>NEW –</a:t>
            </a:r>
            <a:r>
              <a:rPr lang="en-GB" sz="2000" kern="100" dirty="0">
                <a:solidFill>
                  <a:schemeClr val="accent4"/>
                </a:solidFill>
                <a:latin typeface="DM Sans" pitchFamily="2" charset="0"/>
                <a:ea typeface="Calibri" panose="020F0502020204030204" pitchFamily="34" charset="0"/>
                <a:cs typeface="Times New Roman" panose="02020603050405020304" pitchFamily="18" charset="0"/>
              </a:rPr>
              <a:t> any patient with red flag/signs of deterioration or serious illness (refer to CP)</a:t>
            </a:r>
            <a:endParaRPr lang="en-GB" sz="1600" kern="100" dirty="0">
              <a:solidFill>
                <a:schemeClr val="accent4"/>
              </a:solidFill>
              <a:latin typeface="DM Sans" pitchFamily="2" charset="0"/>
              <a:ea typeface="Calibri" panose="020F0502020204030204" pitchFamily="34" charset="0"/>
              <a:cs typeface="Times New Roman" panose="02020603050405020304" pitchFamily="18" charset="0"/>
            </a:endParaRPr>
          </a:p>
          <a:p>
            <a:pPr marL="228600">
              <a:lnSpc>
                <a:spcPct val="107000"/>
              </a:lnSpc>
              <a:spcAft>
                <a:spcPts val="800"/>
              </a:spcAft>
            </a:pPr>
            <a:endParaRPr lang="en-GB" sz="100" kern="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0193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D6720-3AF9-F5EF-FD40-6B9121B197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E3C1EF-3C38-0DE8-F95D-F659158A6DDB}"/>
              </a:ext>
            </a:extLst>
          </p:cNvPr>
          <p:cNvSpPr>
            <a:spLocks noGrp="1"/>
          </p:cNvSpPr>
          <p:nvPr>
            <p:ph type="body" idx="1"/>
          </p:nvPr>
        </p:nvSpPr>
        <p:spPr>
          <a:xfrm>
            <a:off x="7991061" y="1027906"/>
            <a:ext cx="3848431" cy="2808598"/>
          </a:xfrm>
          <a:solidFill>
            <a:schemeClr val="bg1"/>
          </a:solidFill>
        </p:spPr>
        <p:txBody>
          <a:bodyPr>
            <a:normAutofit fontScale="92500" lnSpcReduction="20000"/>
          </a:bodyPr>
          <a:lstStyle/>
          <a:p>
            <a:pPr marL="228600">
              <a:lnSpc>
                <a:spcPct val="107000"/>
              </a:lnSpc>
              <a:spcAft>
                <a:spcPts val="800"/>
              </a:spcAft>
            </a:pPr>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Key Changes</a:t>
            </a:r>
          </a:p>
          <a:p>
            <a:pPr marL="285750" indent="-285750">
              <a:buClr>
                <a:schemeClr val="accent1"/>
              </a:buClr>
              <a:buFont typeface="Wingdings" panose="05000000000000000000" pitchFamily="2" charset="2"/>
              <a:buChar char="§"/>
            </a:pPr>
            <a:r>
              <a:rPr lang="en-GB" dirty="0">
                <a:latin typeface="DM Sans" pitchFamily="2" charset="0"/>
              </a:rPr>
              <a:t>Addition of Gateway Point for escalation to urgent care settings</a:t>
            </a:r>
          </a:p>
          <a:p>
            <a:pPr marL="285750" indent="-285750">
              <a:buClr>
                <a:schemeClr val="accent1"/>
              </a:buClr>
              <a:buFont typeface="Wingdings" panose="05000000000000000000" pitchFamily="2" charset="2"/>
              <a:buChar char="§"/>
            </a:pPr>
            <a:r>
              <a:rPr lang="en-GB" dirty="0">
                <a:latin typeface="DM Sans" pitchFamily="2" charset="0"/>
              </a:rPr>
              <a:t>Gateway hit no matter how long the patient has had symptoms.</a:t>
            </a:r>
          </a:p>
          <a:p>
            <a:pPr marL="228600">
              <a:lnSpc>
                <a:spcPct val="107000"/>
              </a:lnSpc>
              <a:spcAft>
                <a:spcPts val="800"/>
              </a:spcAft>
            </a:pPr>
            <a:endParaRPr lang="en-GB" kern="100" dirty="0">
              <a:solidFill>
                <a:schemeClr val="accent4"/>
              </a:solidFill>
              <a:latin typeface="DM Sans" pitchFamily="2" charset="0"/>
              <a:ea typeface="Calibri" panose="020F0502020204030204" pitchFamily="34" charset="0"/>
              <a:cs typeface="Times New Roman" panose="02020603050405020304" pitchFamily="18" charset="0"/>
            </a:endParaRPr>
          </a:p>
          <a:p>
            <a:endParaRPr lang="en-GB" dirty="0"/>
          </a:p>
        </p:txBody>
      </p:sp>
      <p:sp>
        <p:nvSpPr>
          <p:cNvPr id="3" name="Title 2">
            <a:extLst>
              <a:ext uri="{FF2B5EF4-FFF2-40B4-BE49-F238E27FC236}">
                <a16:creationId xmlns:a16="http://schemas.microsoft.com/office/drawing/2014/main" id="{88718C18-9D93-DC73-E0EE-2362EA6B1A99}"/>
              </a:ext>
            </a:extLst>
          </p:cNvPr>
          <p:cNvSpPr>
            <a:spLocks noGrp="1"/>
          </p:cNvSpPr>
          <p:nvPr>
            <p:ph type="title"/>
          </p:nvPr>
        </p:nvSpPr>
        <p:spPr>
          <a:xfrm>
            <a:off x="670560" y="365125"/>
            <a:ext cx="3275275" cy="1325563"/>
          </a:xfrm>
        </p:spPr>
        <p:txBody>
          <a:bodyPr/>
          <a:lstStyle/>
          <a:p>
            <a:r>
              <a:rPr lang="en-GB" dirty="0"/>
              <a:t>Sinusitis</a:t>
            </a:r>
          </a:p>
        </p:txBody>
      </p:sp>
      <p:pic>
        <p:nvPicPr>
          <p:cNvPr id="5" name="Content Placeholder 4">
            <a:extLst>
              <a:ext uri="{FF2B5EF4-FFF2-40B4-BE49-F238E27FC236}">
                <a16:creationId xmlns:a16="http://schemas.microsoft.com/office/drawing/2014/main" id="{ED448F76-EFB5-244C-2860-BF7EF3BAE988}"/>
              </a:ext>
            </a:extLst>
          </p:cNvPr>
          <p:cNvPicPr>
            <a:picLocks noChangeAspect="1"/>
          </p:cNvPicPr>
          <p:nvPr/>
        </p:nvPicPr>
        <p:blipFill>
          <a:blip r:embed="rId2"/>
          <a:stretch>
            <a:fillRect/>
          </a:stretch>
        </p:blipFill>
        <p:spPr>
          <a:xfrm>
            <a:off x="893072" y="1565427"/>
            <a:ext cx="6105525" cy="3970387"/>
          </a:xfrm>
          <a:prstGeom prst="rect">
            <a:avLst/>
          </a:prstGeom>
        </p:spPr>
      </p:pic>
      <p:sp>
        <p:nvSpPr>
          <p:cNvPr id="6" name="TextBox 5">
            <a:extLst>
              <a:ext uri="{FF2B5EF4-FFF2-40B4-BE49-F238E27FC236}">
                <a16:creationId xmlns:a16="http://schemas.microsoft.com/office/drawing/2014/main" id="{950454D1-56EA-E23B-C763-0DB9B4413ED8}"/>
              </a:ext>
            </a:extLst>
          </p:cNvPr>
          <p:cNvSpPr txBox="1"/>
          <p:nvPr/>
        </p:nvSpPr>
        <p:spPr>
          <a:xfrm>
            <a:off x="7993048" y="3975079"/>
            <a:ext cx="3846444" cy="2954655"/>
          </a:xfrm>
          <a:prstGeom prst="rect">
            <a:avLst/>
          </a:prstGeom>
          <a:noFill/>
        </p:spPr>
        <p:txBody>
          <a:bodyPr wrap="square" rtlCol="0">
            <a:spAutoFit/>
          </a:bodyPr>
          <a:lstStyle/>
          <a:p>
            <a:r>
              <a:rPr lang="en-GB" sz="2400" b="1" kern="100" dirty="0">
                <a:solidFill>
                  <a:schemeClr val="accent4"/>
                </a:solidFill>
                <a:latin typeface="DM Sans" pitchFamily="2" charset="0"/>
                <a:ea typeface="Calibri" panose="020F0502020204030204" pitchFamily="34" charset="0"/>
                <a:cs typeface="Times New Roman" panose="02020603050405020304" pitchFamily="18" charset="0"/>
              </a:rPr>
              <a:t>Advice only </a:t>
            </a:r>
            <a:r>
              <a:rPr lang="en-GB" b="1" kern="100" dirty="0">
                <a:solidFill>
                  <a:schemeClr val="accent4"/>
                </a:solidFill>
                <a:latin typeface="DM Sans" pitchFamily="2" charset="0"/>
                <a:ea typeface="Calibri" panose="020F0502020204030204" pitchFamily="34" charset="0"/>
                <a:cs typeface="Times New Roman" panose="02020603050405020304" pitchFamily="18" charset="0"/>
              </a:rPr>
              <a:t>– </a:t>
            </a:r>
            <a:r>
              <a:rPr lang="en-GB" kern="100" dirty="0">
                <a:solidFill>
                  <a:schemeClr val="accent4"/>
                </a:solidFill>
                <a:latin typeface="DM Sans" pitchFamily="2" charset="0"/>
                <a:ea typeface="Calibri" panose="020F0502020204030204" pitchFamily="34" charset="0"/>
                <a:cs typeface="Times New Roman" panose="02020603050405020304" pitchFamily="18" charset="0"/>
              </a:rPr>
              <a:t>acute sinusitis is usually caused by a virus &amp; is only complicated by a bacterial infection in about 2 in 100 cases. Take 2-3 weeks to resolve – most patients get better without antibiotics –</a:t>
            </a:r>
            <a:r>
              <a:rPr lang="en-GB" b="1" kern="100" dirty="0">
                <a:solidFill>
                  <a:schemeClr val="accent4"/>
                </a:solidFill>
                <a:latin typeface="DM Sans" pitchFamily="2" charset="0"/>
                <a:ea typeface="Calibri" panose="020F0502020204030204" pitchFamily="34" charset="0"/>
                <a:cs typeface="Times New Roman" panose="02020603050405020304" pitchFamily="18" charset="0"/>
              </a:rPr>
              <a:t> remember to claim for providing self-care advice/OTC</a:t>
            </a:r>
          </a:p>
          <a:p>
            <a:endParaRPr lang="en-GB" dirty="0"/>
          </a:p>
        </p:txBody>
      </p:sp>
    </p:spTree>
    <p:extLst>
      <p:ext uri="{BB962C8B-B14F-4D97-AF65-F5344CB8AC3E}">
        <p14:creationId xmlns:p14="http://schemas.microsoft.com/office/powerpoint/2010/main" val="1464517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E6C80-4F30-FE77-1A98-B0BA98FDB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9F72F-7480-156F-0469-7F50CA2BE3F2}"/>
              </a:ext>
            </a:extLst>
          </p:cNvPr>
          <p:cNvSpPr>
            <a:spLocks noGrp="1"/>
          </p:cNvSpPr>
          <p:nvPr>
            <p:ph type="title"/>
          </p:nvPr>
        </p:nvSpPr>
        <p:spPr>
          <a:xfrm>
            <a:off x="836612" y="430209"/>
            <a:ext cx="7342188" cy="812801"/>
          </a:xfrm>
        </p:spPr>
        <p:txBody>
          <a:bodyPr>
            <a:normAutofit fontScale="90000"/>
          </a:bodyPr>
          <a:lstStyle/>
          <a:p>
            <a:r>
              <a:rPr lang="en-GB" sz="5300" dirty="0"/>
              <a:t>Welcome to our Sponsors</a:t>
            </a:r>
            <a:br>
              <a:rPr lang="en-GB" dirty="0"/>
            </a:br>
            <a:endParaRPr lang="en-US" dirty="0"/>
          </a:p>
        </p:txBody>
      </p:sp>
      <p:sp>
        <p:nvSpPr>
          <p:cNvPr id="4" name="Text Placeholder 3">
            <a:extLst>
              <a:ext uri="{FF2B5EF4-FFF2-40B4-BE49-F238E27FC236}">
                <a16:creationId xmlns:a16="http://schemas.microsoft.com/office/drawing/2014/main" id="{6C2F4FB6-C375-CCBF-74C8-F261298BA079}"/>
              </a:ext>
            </a:extLst>
          </p:cNvPr>
          <p:cNvSpPr>
            <a:spLocks noGrp="1"/>
          </p:cNvSpPr>
          <p:nvPr>
            <p:ph type="body" sz="half" idx="2"/>
          </p:nvPr>
        </p:nvSpPr>
        <p:spPr>
          <a:xfrm>
            <a:off x="725038" y="1570383"/>
            <a:ext cx="9936038" cy="4093968"/>
          </a:xfrm>
        </p:spPr>
        <p:txBody>
          <a:bodyPr>
            <a:noAutofit/>
          </a:bodyPr>
          <a:lstStyle/>
          <a:p>
            <a:pPr marL="285750" indent="-285750">
              <a:buFont typeface="Wingdings" panose="05000000000000000000" pitchFamily="2" charset="2"/>
              <a:buChar char="§"/>
            </a:pPr>
            <a:r>
              <a:rPr lang="en-GB" sz="2400" b="1" dirty="0"/>
              <a:t>Jonathan Nobbs (</a:t>
            </a:r>
            <a:r>
              <a:rPr lang="en-GB" sz="2400" dirty="0"/>
              <a:t>Director of Membership) and </a:t>
            </a:r>
            <a:r>
              <a:rPr lang="en-GB" sz="2400" b="1" dirty="0"/>
              <a:t>Lucy Whelan </a:t>
            </a:r>
            <a:r>
              <a:rPr lang="en-GB" sz="2400" dirty="0"/>
              <a:t>(Relationship Manager) – </a:t>
            </a:r>
            <a:r>
              <a:rPr lang="en-GB" sz="2400" b="1" dirty="0"/>
              <a:t>NPA</a:t>
            </a:r>
          </a:p>
          <a:p>
            <a:pPr marL="285750" indent="-285750">
              <a:buFont typeface="Wingdings" panose="05000000000000000000" pitchFamily="2" charset="2"/>
              <a:buChar char="§"/>
            </a:pPr>
            <a:r>
              <a:rPr lang="en-GB" sz="2400" b="1" dirty="0"/>
              <a:t>Joanne Hartley – </a:t>
            </a:r>
            <a:r>
              <a:rPr lang="en-GB" sz="2400" dirty="0"/>
              <a:t>from</a:t>
            </a:r>
            <a:r>
              <a:rPr lang="en-GB" sz="2400" b="1" dirty="0"/>
              <a:t> </a:t>
            </a:r>
            <a:r>
              <a:rPr lang="en-GB" sz="2400" b="1" dirty="0" err="1"/>
              <a:t>Exeltis</a:t>
            </a:r>
            <a:endParaRPr lang="en-GB" sz="2400" b="1" dirty="0"/>
          </a:p>
          <a:p>
            <a:pPr marL="285750" indent="-285750">
              <a:buFont typeface="Wingdings" panose="05000000000000000000" pitchFamily="2" charset="2"/>
              <a:buChar char="§"/>
            </a:pPr>
            <a:r>
              <a:rPr lang="en-GB" sz="2400" b="1" dirty="0"/>
              <a:t>Matthew Wright</a:t>
            </a:r>
            <a:r>
              <a:rPr lang="en-GB" sz="2400" dirty="0"/>
              <a:t> – from </a:t>
            </a:r>
            <a:r>
              <a:rPr lang="en-GB" sz="2400" b="1" dirty="0"/>
              <a:t>Accord</a:t>
            </a:r>
            <a:r>
              <a:rPr lang="en-GB" sz="2400" dirty="0"/>
              <a:t> </a:t>
            </a:r>
          </a:p>
          <a:p>
            <a:pPr marL="285750" indent="-285750">
              <a:buFont typeface="Wingdings" panose="05000000000000000000" pitchFamily="2" charset="2"/>
              <a:buChar char="§"/>
            </a:pPr>
            <a:r>
              <a:rPr lang="en-GB" sz="2400" b="1" dirty="0"/>
              <a:t>Amrik Tahim</a:t>
            </a:r>
            <a:r>
              <a:rPr lang="en-GB" sz="2400" dirty="0"/>
              <a:t> – from </a:t>
            </a:r>
            <a:r>
              <a:rPr lang="en-GB" sz="2400" b="1" dirty="0"/>
              <a:t>Avonnex</a:t>
            </a:r>
            <a:r>
              <a:rPr lang="en-GB" sz="2400" dirty="0"/>
              <a:t> </a:t>
            </a:r>
          </a:p>
          <a:p>
            <a:pPr marL="285750" indent="-285750">
              <a:buFont typeface="Wingdings" panose="05000000000000000000" pitchFamily="2" charset="2"/>
              <a:buChar char="§"/>
            </a:pPr>
            <a:r>
              <a:rPr lang="en-GB" sz="2400" b="1" dirty="0"/>
              <a:t>Ben </a:t>
            </a:r>
            <a:r>
              <a:rPr lang="en-GB" sz="2400" b="1" dirty="0" err="1"/>
              <a:t>Strandmann</a:t>
            </a:r>
            <a:r>
              <a:rPr lang="en-GB" sz="2400" dirty="0"/>
              <a:t> – from </a:t>
            </a:r>
            <a:r>
              <a:rPr lang="en-GB" sz="2400" b="1" dirty="0" err="1"/>
              <a:t>Cencora</a:t>
            </a:r>
            <a:r>
              <a:rPr lang="en-GB" sz="2400" b="1" dirty="0"/>
              <a:t> Alliance Healthcare</a:t>
            </a:r>
            <a:endParaRPr lang="en-GB" sz="2400" dirty="0"/>
          </a:p>
          <a:p>
            <a:endParaRPr lang="en-GB" sz="2400" dirty="0"/>
          </a:p>
          <a:p>
            <a:pPr marL="342900" indent="-342900">
              <a:buFont typeface="Wingdings" panose="05000000000000000000" pitchFamily="2" charset="2"/>
              <a:buChar char="§"/>
            </a:pPr>
            <a:endParaRPr lang="en-GB" sz="2400"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A24E08B0-AE44-1B21-BEA6-EACB8D1EE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1645990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p:txBody>
          <a:bodyPr/>
          <a:lstStyle/>
          <a:p>
            <a:r>
              <a:rPr lang="en-US" dirty="0">
                <a:solidFill>
                  <a:schemeClr val="bg2"/>
                </a:solidFill>
              </a:rPr>
              <a:t>Pharmacy Quality Scheme</a:t>
            </a:r>
            <a:endParaRPr lang="en-GB" dirty="0">
              <a:solidFill>
                <a:schemeClr val="bg2"/>
              </a:solidFill>
            </a:endParaRPr>
          </a:p>
        </p:txBody>
      </p:sp>
    </p:spTree>
    <p:extLst>
      <p:ext uri="{BB962C8B-B14F-4D97-AF65-F5344CB8AC3E}">
        <p14:creationId xmlns:p14="http://schemas.microsoft.com/office/powerpoint/2010/main" val="3966973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406513" y="353930"/>
            <a:ext cx="9516534" cy="1003000"/>
          </a:xfrm>
        </p:spPr>
        <p:txBody>
          <a:bodyPr>
            <a:normAutofit fontScale="90000"/>
          </a:bodyPr>
          <a:lstStyle/>
          <a:p>
            <a:r>
              <a:rPr lang="en-GB" sz="5300" dirty="0"/>
              <a:t>PQS</a:t>
            </a:r>
            <a:br>
              <a:rPr lang="en-GB" dirty="0"/>
            </a:br>
            <a:endParaRPr lang="en-US"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228978A6-EB53-BB4D-5FA7-CE61BA2C2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
        <p:nvSpPr>
          <p:cNvPr id="11" name="TextBox 10">
            <a:extLst>
              <a:ext uri="{FF2B5EF4-FFF2-40B4-BE49-F238E27FC236}">
                <a16:creationId xmlns:a16="http://schemas.microsoft.com/office/drawing/2014/main" id="{5243C52E-A182-E911-088D-388747E2DD5F}"/>
              </a:ext>
            </a:extLst>
          </p:cNvPr>
          <p:cNvSpPr txBox="1"/>
          <p:nvPr/>
        </p:nvSpPr>
        <p:spPr>
          <a:xfrm>
            <a:off x="255813" y="1169657"/>
            <a:ext cx="11680374" cy="707886"/>
          </a:xfrm>
          <a:prstGeom prst="rect">
            <a:avLst/>
          </a:prstGeom>
          <a:solidFill>
            <a:schemeClr val="accent2"/>
          </a:solidFill>
          <a:ln>
            <a:solidFill>
              <a:schemeClr val="accent1"/>
            </a:solidFill>
          </a:ln>
        </p:spPr>
        <p:txBody>
          <a:bodyPr wrap="square">
            <a:spAutoFit/>
          </a:bodyPr>
          <a:lstStyle/>
          <a:p>
            <a:pPr algn="ctr"/>
            <a:r>
              <a:rPr lang="en-GB" sz="2000" b="1" dirty="0">
                <a:solidFill>
                  <a:schemeClr val="bg2"/>
                </a:solidFill>
                <a:latin typeface="DM Sans" pitchFamily="2" charset="0"/>
              </a:rPr>
              <a:t>Gateway</a:t>
            </a:r>
          </a:p>
          <a:p>
            <a:pPr algn="ctr"/>
            <a:r>
              <a:rPr lang="en-GB" sz="2000" dirty="0">
                <a:solidFill>
                  <a:schemeClr val="bg2"/>
                </a:solidFill>
                <a:latin typeface="DM Sans" pitchFamily="2" charset="0"/>
              </a:rPr>
              <a:t>Signed up &amp; registered to deliver Pharmacy First Clinical Pathways &amp; Contraception Service</a:t>
            </a:r>
          </a:p>
        </p:txBody>
      </p:sp>
      <p:sp>
        <p:nvSpPr>
          <p:cNvPr id="12" name="TextBox 11">
            <a:extLst>
              <a:ext uri="{FF2B5EF4-FFF2-40B4-BE49-F238E27FC236}">
                <a16:creationId xmlns:a16="http://schemas.microsoft.com/office/drawing/2014/main" id="{9F187D1B-925D-653D-08E4-A5BEF607DF8E}"/>
              </a:ext>
            </a:extLst>
          </p:cNvPr>
          <p:cNvSpPr txBox="1"/>
          <p:nvPr/>
        </p:nvSpPr>
        <p:spPr>
          <a:xfrm>
            <a:off x="255813" y="2019364"/>
            <a:ext cx="6079583" cy="4124206"/>
          </a:xfrm>
          <a:prstGeom prst="rect">
            <a:avLst/>
          </a:prstGeom>
          <a:solidFill>
            <a:schemeClr val="accent1"/>
          </a:solidFill>
          <a:ln>
            <a:solidFill>
              <a:schemeClr val="accent1"/>
            </a:solidFill>
          </a:ln>
        </p:spPr>
        <p:txBody>
          <a:bodyPr wrap="square" rtlCol="0">
            <a:spAutoFit/>
          </a:bodyPr>
          <a:lstStyle/>
          <a:p>
            <a:pPr algn="just"/>
            <a:r>
              <a:rPr lang="en-GB" sz="2000" b="1" dirty="0">
                <a:solidFill>
                  <a:schemeClr val="bg2"/>
                </a:solidFill>
                <a:latin typeface="DM Sans" pitchFamily="2" charset="0"/>
              </a:rPr>
              <a:t>Medicines Optimisation Domain </a:t>
            </a:r>
          </a:p>
          <a:p>
            <a:pPr algn="just"/>
            <a:r>
              <a:rPr lang="en-GB" b="1" dirty="0">
                <a:solidFill>
                  <a:schemeClr val="bg2"/>
                </a:solidFill>
                <a:latin typeface="DM Sans" pitchFamily="2" charset="0"/>
              </a:rPr>
              <a:t>Palliative/End of Life Care </a:t>
            </a:r>
          </a:p>
          <a:p>
            <a:pPr marL="285750" indent="-285750" algn="just">
              <a:buFont typeface="Arial" panose="020B0604020202020204" pitchFamily="34" charset="0"/>
              <a:buChar char="•"/>
            </a:pPr>
            <a:r>
              <a:rPr lang="en-GB" sz="1600" dirty="0">
                <a:solidFill>
                  <a:schemeClr val="bg2"/>
                </a:solidFill>
                <a:latin typeface="DM Sans" pitchFamily="2" charset="0"/>
              </a:rPr>
              <a:t>Action plan/update DoS</a:t>
            </a:r>
          </a:p>
          <a:p>
            <a:pPr algn="just"/>
            <a:endParaRPr lang="en-GB" dirty="0">
              <a:solidFill>
                <a:schemeClr val="bg2"/>
              </a:solidFill>
              <a:latin typeface="DM Sans" pitchFamily="2" charset="0"/>
            </a:endParaRPr>
          </a:p>
          <a:p>
            <a:pPr algn="just"/>
            <a:r>
              <a:rPr lang="en-GB" b="1" dirty="0">
                <a:solidFill>
                  <a:schemeClr val="bg2"/>
                </a:solidFill>
                <a:latin typeface="DM Sans" pitchFamily="2" charset="0"/>
              </a:rPr>
              <a:t>NMS depression training CPPE </a:t>
            </a:r>
          </a:p>
          <a:p>
            <a:pPr marL="285750" indent="-285750" algn="just">
              <a:buFont typeface="Arial" panose="020B0604020202020204" pitchFamily="34" charset="0"/>
              <a:buChar char="•"/>
            </a:pPr>
            <a:r>
              <a:rPr lang="en-GB" sz="1600" dirty="0">
                <a:solidFill>
                  <a:schemeClr val="bg2"/>
                </a:solidFill>
                <a:latin typeface="DM Sans" pitchFamily="2" charset="0"/>
              </a:rPr>
              <a:t>CPPE consulting with people with mental health problems</a:t>
            </a:r>
          </a:p>
          <a:p>
            <a:pPr algn="just"/>
            <a:endParaRPr lang="en-GB" dirty="0">
              <a:solidFill>
                <a:schemeClr val="bg2"/>
              </a:solidFill>
              <a:latin typeface="DM Sans" pitchFamily="2" charset="0"/>
            </a:endParaRPr>
          </a:p>
          <a:p>
            <a:pPr algn="just"/>
            <a:r>
              <a:rPr lang="en-GB" b="1" dirty="0">
                <a:solidFill>
                  <a:schemeClr val="bg2"/>
                </a:solidFill>
                <a:latin typeface="DM Sans" pitchFamily="2" charset="0"/>
              </a:rPr>
              <a:t>Respiratory </a:t>
            </a:r>
          </a:p>
          <a:p>
            <a:pPr marL="285750" indent="-285750" algn="just">
              <a:buFont typeface="Arial" panose="020B0604020202020204" pitchFamily="34" charset="0"/>
              <a:buChar char="•"/>
            </a:pPr>
            <a:r>
              <a:rPr lang="en-GB" sz="1600" dirty="0">
                <a:solidFill>
                  <a:schemeClr val="bg2"/>
                </a:solidFill>
                <a:latin typeface="DM Sans" pitchFamily="2" charset="0"/>
              </a:rPr>
              <a:t>Referral of patients 5-15 years prescribed </a:t>
            </a:r>
            <a:r>
              <a:rPr lang="en-GB" sz="1600" dirty="0" err="1">
                <a:solidFill>
                  <a:schemeClr val="bg2"/>
                </a:solidFill>
                <a:latin typeface="DM Sans" pitchFamily="2" charset="0"/>
              </a:rPr>
              <a:t>pMDI</a:t>
            </a:r>
            <a:r>
              <a:rPr lang="en-GB" sz="1600" dirty="0">
                <a:solidFill>
                  <a:schemeClr val="bg2"/>
                </a:solidFill>
                <a:latin typeface="DM Sans" pitchFamily="2" charset="0"/>
              </a:rPr>
              <a:t>/no spacer</a:t>
            </a:r>
          </a:p>
          <a:p>
            <a:pPr marL="285750" indent="-285750" algn="just">
              <a:buFont typeface="Arial" panose="020B0604020202020204" pitchFamily="34" charset="0"/>
              <a:buChar char="•"/>
            </a:pPr>
            <a:r>
              <a:rPr lang="en-GB" sz="1600" dirty="0">
                <a:solidFill>
                  <a:schemeClr val="bg2"/>
                </a:solidFill>
                <a:latin typeface="DM Sans" pitchFamily="2" charset="0"/>
              </a:rPr>
              <a:t>Referral of patients using 3 or more SAB/no corticosteroid 6m</a:t>
            </a:r>
          </a:p>
          <a:p>
            <a:pPr algn="just"/>
            <a:endParaRPr lang="en-GB" u="sng" dirty="0">
              <a:solidFill>
                <a:schemeClr val="bg2"/>
              </a:solidFill>
              <a:latin typeface="DM Sans" pitchFamily="2" charset="0"/>
            </a:endParaRPr>
          </a:p>
          <a:p>
            <a:pPr algn="just"/>
            <a:r>
              <a:rPr lang="en-GB" b="1" dirty="0">
                <a:solidFill>
                  <a:schemeClr val="bg2"/>
                </a:solidFill>
                <a:latin typeface="DM Sans" pitchFamily="2" charset="0"/>
              </a:rPr>
              <a:t>Emergency Contraception </a:t>
            </a:r>
          </a:p>
          <a:p>
            <a:pPr marL="285750" indent="-285750" algn="just">
              <a:buFont typeface="Arial" panose="020B0604020202020204" pitchFamily="34" charset="0"/>
              <a:buChar char="•"/>
            </a:pPr>
            <a:r>
              <a:rPr lang="en-GB" sz="1600" dirty="0">
                <a:solidFill>
                  <a:schemeClr val="bg2"/>
                </a:solidFill>
                <a:latin typeface="DM Sans" pitchFamily="2" charset="0"/>
              </a:rPr>
              <a:t>Pharmacists/technicians online assessment CPPE</a:t>
            </a:r>
          </a:p>
          <a:p>
            <a:pPr marL="285750" indent="-285750" algn="just">
              <a:buFont typeface="Arial" panose="020B0604020202020204" pitchFamily="34" charset="0"/>
              <a:buChar char="•"/>
            </a:pPr>
            <a:endParaRPr lang="en-GB" sz="2000" dirty="0">
              <a:solidFill>
                <a:schemeClr val="bg1"/>
              </a:solidFill>
              <a:latin typeface="Boots Sharp "/>
            </a:endParaRPr>
          </a:p>
        </p:txBody>
      </p:sp>
      <p:sp>
        <p:nvSpPr>
          <p:cNvPr id="13" name="TextBox 12">
            <a:extLst>
              <a:ext uri="{FF2B5EF4-FFF2-40B4-BE49-F238E27FC236}">
                <a16:creationId xmlns:a16="http://schemas.microsoft.com/office/drawing/2014/main" id="{5B90A642-F05F-E051-7090-59A09964C04B}"/>
              </a:ext>
            </a:extLst>
          </p:cNvPr>
          <p:cNvSpPr txBox="1"/>
          <p:nvPr/>
        </p:nvSpPr>
        <p:spPr>
          <a:xfrm>
            <a:off x="6706986" y="2019364"/>
            <a:ext cx="5229201" cy="2585323"/>
          </a:xfrm>
          <a:prstGeom prst="rect">
            <a:avLst/>
          </a:prstGeom>
          <a:solidFill>
            <a:schemeClr val="tx1"/>
          </a:solidFill>
          <a:ln>
            <a:solidFill>
              <a:schemeClr val="accent1"/>
            </a:solidFill>
          </a:ln>
        </p:spPr>
        <p:txBody>
          <a:bodyPr wrap="square">
            <a:spAutoFit/>
          </a:bodyPr>
          <a:lstStyle/>
          <a:p>
            <a:pPr algn="ctr"/>
            <a:r>
              <a:rPr lang="en-GB" sz="2000" b="1" dirty="0">
                <a:solidFill>
                  <a:schemeClr val="bg2"/>
                </a:solidFill>
                <a:latin typeface="DM Sans" pitchFamily="2" charset="0"/>
              </a:rPr>
              <a:t>Patient Safety Domain</a:t>
            </a:r>
          </a:p>
          <a:p>
            <a:r>
              <a:rPr lang="en-GB" sz="2000" b="1" dirty="0">
                <a:solidFill>
                  <a:schemeClr val="bg2"/>
                </a:solidFill>
                <a:latin typeface="DM Sans" pitchFamily="2" charset="0"/>
              </a:rPr>
              <a:t> </a:t>
            </a:r>
            <a:r>
              <a:rPr lang="en-GB" b="1" dirty="0">
                <a:solidFill>
                  <a:schemeClr val="bg2"/>
                </a:solidFill>
                <a:latin typeface="DM Sans" pitchFamily="2" charset="0"/>
              </a:rPr>
              <a:t>Pharmacy First  </a:t>
            </a:r>
          </a:p>
          <a:p>
            <a:pPr marL="285750" indent="-285750">
              <a:buFont typeface="Arial" panose="020B0604020202020204" pitchFamily="34" charset="0"/>
              <a:buChar char="•"/>
            </a:pPr>
            <a:r>
              <a:rPr lang="en-GB" sz="1600" dirty="0">
                <a:solidFill>
                  <a:schemeClr val="bg2"/>
                </a:solidFill>
                <a:latin typeface="DM Sans" pitchFamily="2" charset="0"/>
              </a:rPr>
              <a:t>National audit on antimicrobial stewardship</a:t>
            </a:r>
          </a:p>
          <a:p>
            <a:pPr marL="285750" indent="-285750">
              <a:buFont typeface="Arial" panose="020B0604020202020204" pitchFamily="34" charset="0"/>
              <a:buChar char="•"/>
            </a:pPr>
            <a:endParaRPr lang="en-GB" sz="1600" u="sng" dirty="0">
              <a:solidFill>
                <a:schemeClr val="bg2"/>
              </a:solidFill>
              <a:latin typeface="DM Sans" pitchFamily="2" charset="0"/>
            </a:endParaRPr>
          </a:p>
          <a:p>
            <a:r>
              <a:rPr lang="en-GB" b="1" dirty="0">
                <a:solidFill>
                  <a:schemeClr val="bg2"/>
                </a:solidFill>
                <a:latin typeface="DM Sans" pitchFamily="2" charset="0"/>
              </a:rPr>
              <a:t>CPPE training Sepsis </a:t>
            </a:r>
            <a:r>
              <a:rPr lang="en-GB" sz="1600" b="1" dirty="0">
                <a:solidFill>
                  <a:schemeClr val="bg2"/>
                </a:solidFill>
                <a:latin typeface="DM Sans" pitchFamily="2" charset="0"/>
              </a:rPr>
              <a:t>&amp; assessment</a:t>
            </a:r>
          </a:p>
          <a:p>
            <a:pPr algn="ctr"/>
            <a:endParaRPr lang="en-GB" u="sng" dirty="0">
              <a:solidFill>
                <a:schemeClr val="bg2"/>
              </a:solidFill>
              <a:latin typeface="DM Sans" pitchFamily="2" charset="0"/>
            </a:endParaRPr>
          </a:p>
          <a:p>
            <a:r>
              <a:rPr lang="en-GB" b="1" dirty="0">
                <a:solidFill>
                  <a:schemeClr val="bg2"/>
                </a:solidFill>
                <a:latin typeface="DM Sans" pitchFamily="2" charset="0"/>
              </a:rPr>
              <a:t>Enhanced DBS checks </a:t>
            </a:r>
            <a:endParaRPr lang="en-GB" sz="1400" b="1" dirty="0">
              <a:solidFill>
                <a:schemeClr val="bg2"/>
              </a:solidFill>
              <a:latin typeface="DM Sans" pitchFamily="2" charset="0"/>
            </a:endParaRPr>
          </a:p>
          <a:p>
            <a:pPr marL="285750" indent="-285750">
              <a:buFont typeface="Arial" panose="020B0604020202020204" pitchFamily="34" charset="0"/>
              <a:buChar char="•"/>
            </a:pPr>
            <a:r>
              <a:rPr lang="en-GB" sz="1600" dirty="0">
                <a:solidFill>
                  <a:schemeClr val="bg2"/>
                </a:solidFill>
                <a:latin typeface="DM Sans" pitchFamily="2" charset="0"/>
              </a:rPr>
              <a:t>all registered professionals within last 3 years</a:t>
            </a:r>
          </a:p>
          <a:p>
            <a:pPr algn="ctr"/>
            <a:endParaRPr lang="en-GB" sz="2000" dirty="0">
              <a:solidFill>
                <a:schemeClr val="bg2"/>
              </a:solidFill>
              <a:latin typeface="DM Sans" pitchFamily="2" charset="0"/>
            </a:endParaRPr>
          </a:p>
        </p:txBody>
      </p:sp>
    </p:spTree>
    <p:extLst>
      <p:ext uri="{BB962C8B-B14F-4D97-AF65-F5344CB8AC3E}">
        <p14:creationId xmlns:p14="http://schemas.microsoft.com/office/powerpoint/2010/main" val="3223626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481640" y="457826"/>
            <a:ext cx="9516534" cy="1003000"/>
          </a:xfrm>
        </p:spPr>
        <p:txBody>
          <a:bodyPr>
            <a:normAutofit fontScale="90000"/>
          </a:bodyPr>
          <a:lstStyle/>
          <a:p>
            <a:r>
              <a:rPr lang="en-GB" sz="5300" dirty="0"/>
              <a:t>Training</a:t>
            </a:r>
            <a:br>
              <a:rPr lang="en-GB" dirty="0"/>
            </a:br>
            <a:endParaRPr lang="en-US"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8AB4D9B6-8286-1A72-45F5-23FE7940A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pic>
        <p:nvPicPr>
          <p:cNvPr id="4" name="Picture 3" descr="A close-up of a chart&#10;&#10;AI-generated content may be incorrect.">
            <a:extLst>
              <a:ext uri="{FF2B5EF4-FFF2-40B4-BE49-F238E27FC236}">
                <a16:creationId xmlns:a16="http://schemas.microsoft.com/office/drawing/2014/main" id="{76622ED6-BE1D-953C-6403-3B4412F3C83A}"/>
              </a:ext>
            </a:extLst>
          </p:cNvPr>
          <p:cNvPicPr>
            <a:picLocks noChangeAspect="1"/>
          </p:cNvPicPr>
          <p:nvPr/>
        </p:nvPicPr>
        <p:blipFill>
          <a:blip r:embed="rId4"/>
          <a:stretch>
            <a:fillRect/>
          </a:stretch>
        </p:blipFill>
        <p:spPr>
          <a:xfrm>
            <a:off x="1487265" y="1262271"/>
            <a:ext cx="9217469" cy="4723954"/>
          </a:xfrm>
          <a:prstGeom prst="rect">
            <a:avLst/>
          </a:prstGeom>
          <a:noFill/>
        </p:spPr>
      </p:pic>
    </p:spTree>
    <p:extLst>
      <p:ext uri="{BB962C8B-B14F-4D97-AF65-F5344CB8AC3E}">
        <p14:creationId xmlns:p14="http://schemas.microsoft.com/office/powerpoint/2010/main" val="1420343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836611" y="581844"/>
            <a:ext cx="8031816" cy="1224028"/>
          </a:xfrm>
        </p:spPr>
        <p:txBody>
          <a:bodyPr>
            <a:noAutofit/>
          </a:bodyPr>
          <a:lstStyle/>
          <a:p>
            <a:r>
              <a:rPr lang="en-GB" sz="4800" dirty="0"/>
              <a:t>Palliative Care</a:t>
            </a:r>
            <a:endParaRPr lang="en-US" sz="4800" dirty="0"/>
          </a:p>
        </p:txBody>
      </p:sp>
      <p:sp>
        <p:nvSpPr>
          <p:cNvPr id="4" name="Text Placeholder 3">
            <a:extLst>
              <a:ext uri="{FF2B5EF4-FFF2-40B4-BE49-F238E27FC236}">
                <a16:creationId xmlns:a16="http://schemas.microsoft.com/office/drawing/2014/main" id="{D8CFAB93-8229-56AB-76DA-C682588B0048}"/>
              </a:ext>
            </a:extLst>
          </p:cNvPr>
          <p:cNvSpPr>
            <a:spLocks noGrp="1"/>
          </p:cNvSpPr>
          <p:nvPr>
            <p:ph type="body" sz="half" idx="2"/>
          </p:nvPr>
        </p:nvSpPr>
        <p:spPr>
          <a:xfrm>
            <a:off x="824386" y="1461052"/>
            <a:ext cx="5993857" cy="4432852"/>
          </a:xfrm>
        </p:spPr>
        <p:txBody>
          <a:bodyPr>
            <a:normAutofit fontScale="77500" lnSpcReduction="20000"/>
          </a:bodyPr>
          <a:lstStyle/>
          <a:p>
            <a:pPr marL="342900" indent="-342900">
              <a:buFont typeface="Wingdings" panose="05000000000000000000" pitchFamily="2" charset="2"/>
              <a:buChar char="§"/>
            </a:pPr>
            <a:r>
              <a:rPr lang="en-US" sz="2800" dirty="0"/>
              <a:t>If you hold 16 palliative care items, declare on NHS Profile Manager</a:t>
            </a:r>
          </a:p>
          <a:p>
            <a:pPr marL="342900" indent="-342900">
              <a:buFont typeface="Wingdings" panose="05000000000000000000" pitchFamily="2" charset="2"/>
              <a:buChar char="§"/>
            </a:pPr>
            <a:r>
              <a:rPr lang="en-GB" sz="2800" dirty="0"/>
              <a:t>Irrespective of stock holding, update your plan from last year.</a:t>
            </a:r>
          </a:p>
          <a:p>
            <a:pPr marL="342900" indent="-342900">
              <a:buFont typeface="Wingdings" panose="05000000000000000000" pitchFamily="2" charset="2"/>
              <a:buChar char="§"/>
            </a:pPr>
            <a:r>
              <a:rPr lang="en-GB" sz="2800" dirty="0"/>
              <a:t>The Action Plan must include:</a:t>
            </a:r>
          </a:p>
          <a:p>
            <a:pPr marL="800100" lvl="1" indent="-342900">
              <a:buFont typeface="Wingdings" panose="05000000000000000000" pitchFamily="2" charset="2"/>
              <a:buChar char="§"/>
            </a:pPr>
            <a:r>
              <a:rPr lang="en-GB" dirty="0"/>
              <a:t>An awareness of any locally commissioned services for palliative care including any on call and delivery arrangements;</a:t>
            </a:r>
          </a:p>
          <a:p>
            <a:pPr marL="800100" lvl="1" indent="-342900">
              <a:buFont typeface="Wingdings" panose="05000000000000000000" pitchFamily="2" charset="2"/>
              <a:buChar char="§"/>
            </a:pPr>
            <a:r>
              <a:rPr lang="en-GB" dirty="0"/>
              <a:t>A list of community pharmacies stocking the 16 palliative and end of life critical medicines for palliative/end of life care in their area and noting the ability to check the DoS to find pharmacies stocking these medicines;</a:t>
            </a:r>
          </a:p>
          <a:p>
            <a:pPr marL="800100" lvl="1" indent="-342900">
              <a:buFont typeface="Wingdings" panose="05000000000000000000" pitchFamily="2" charset="2"/>
              <a:buChar char="§"/>
            </a:pPr>
            <a:r>
              <a:rPr lang="en-GB" dirty="0"/>
              <a:t>Details of where parenteral haloperidol can be accessed locally, e.g. through any local commissioning arrangements; and</a:t>
            </a:r>
          </a:p>
          <a:p>
            <a:pPr marL="800100" lvl="1" indent="-342900">
              <a:buFont typeface="Wingdings" panose="05000000000000000000" pitchFamily="2" charset="2"/>
              <a:buChar char="§"/>
            </a:pPr>
            <a:r>
              <a:rPr lang="en-GB" dirty="0"/>
              <a:t>Awareness of other support services that may be useful for patients/relatives/ carers.</a:t>
            </a:r>
          </a:p>
          <a:p>
            <a:pPr marL="342900" indent="-342900">
              <a:buFont typeface="Wingdings" panose="05000000000000000000" pitchFamily="2" charset="2"/>
              <a:buChar char="§"/>
            </a:pPr>
            <a:endParaRPr lang="en-US" sz="2800"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E016F3E7-96C1-F9A2-3D85-CA5DA2C3E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2991"/>
            <a:ext cx="3185795" cy="1169670"/>
          </a:xfrm>
          <a:prstGeom prst="rect">
            <a:avLst/>
          </a:prstGeom>
        </p:spPr>
      </p:pic>
      <p:pic>
        <p:nvPicPr>
          <p:cNvPr id="6" name="Picture 5">
            <a:extLst>
              <a:ext uri="{FF2B5EF4-FFF2-40B4-BE49-F238E27FC236}">
                <a16:creationId xmlns:a16="http://schemas.microsoft.com/office/drawing/2014/main" id="{A02AA730-02E1-FBBD-D6FA-8C492CE9D489}"/>
              </a:ext>
            </a:extLst>
          </p:cNvPr>
          <p:cNvPicPr>
            <a:picLocks noChangeAspect="1"/>
          </p:cNvPicPr>
          <p:nvPr/>
        </p:nvPicPr>
        <p:blipFill>
          <a:blip r:embed="rId4"/>
          <a:srcRect l="28206" t="33043" r="38451" b="24783"/>
          <a:stretch>
            <a:fillRect/>
          </a:stretch>
        </p:blipFill>
        <p:spPr>
          <a:xfrm>
            <a:off x="7302510" y="2159842"/>
            <a:ext cx="4065104" cy="2892287"/>
          </a:xfrm>
          <a:prstGeom prst="rect">
            <a:avLst/>
          </a:prstGeom>
          <a:ln>
            <a:solidFill>
              <a:schemeClr val="bg1"/>
            </a:solidFill>
          </a:ln>
        </p:spPr>
      </p:pic>
    </p:spTree>
    <p:extLst>
      <p:ext uri="{BB962C8B-B14F-4D97-AF65-F5344CB8AC3E}">
        <p14:creationId xmlns:p14="http://schemas.microsoft.com/office/powerpoint/2010/main" val="281276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3651D-835B-43E9-603E-01B254A65C43}"/>
              </a:ext>
            </a:extLst>
          </p:cNvPr>
          <p:cNvSpPr>
            <a:spLocks noGrp="1"/>
          </p:cNvSpPr>
          <p:nvPr>
            <p:ph type="title"/>
          </p:nvPr>
        </p:nvSpPr>
        <p:spPr>
          <a:xfrm>
            <a:off x="440022" y="202234"/>
            <a:ext cx="3835047" cy="901010"/>
          </a:xfrm>
        </p:spPr>
        <p:txBody>
          <a:bodyPr>
            <a:normAutofit/>
          </a:bodyPr>
          <a:lstStyle/>
          <a:p>
            <a:r>
              <a:rPr lang="en-GB" sz="4800" dirty="0"/>
              <a:t>Clinical Audit</a:t>
            </a:r>
          </a:p>
        </p:txBody>
      </p:sp>
      <p:sp>
        <p:nvSpPr>
          <p:cNvPr id="4" name="Text Placeholder 3">
            <a:extLst>
              <a:ext uri="{FF2B5EF4-FFF2-40B4-BE49-F238E27FC236}">
                <a16:creationId xmlns:a16="http://schemas.microsoft.com/office/drawing/2014/main" id="{08995F5B-ED90-5D16-F50B-CDC32F92866C}"/>
              </a:ext>
            </a:extLst>
          </p:cNvPr>
          <p:cNvSpPr>
            <a:spLocks noGrp="1"/>
          </p:cNvSpPr>
          <p:nvPr>
            <p:ph type="body" sz="half" idx="2"/>
          </p:nvPr>
        </p:nvSpPr>
        <p:spPr>
          <a:xfrm>
            <a:off x="440022" y="1143001"/>
            <a:ext cx="10473143" cy="3806686"/>
          </a:xfrm>
        </p:spPr>
        <p:txBody>
          <a:bodyPr>
            <a:normAutofit/>
          </a:bodyPr>
          <a:lstStyle/>
          <a:p>
            <a:pPr marL="342900" indent="-342900">
              <a:buFont typeface="Arial" panose="020B0604020202020204" pitchFamily="34" charset="0"/>
              <a:buChar char="•"/>
            </a:pPr>
            <a:r>
              <a:rPr lang="en-GB" sz="2000" dirty="0"/>
              <a:t>Focused on the clinical advice and consultations provided to patients scoring </a:t>
            </a:r>
            <a:r>
              <a:rPr lang="en-GB" sz="2000" dirty="0" err="1"/>
              <a:t>FeverPAIN</a:t>
            </a:r>
            <a:r>
              <a:rPr lang="en-GB" sz="2000" dirty="0"/>
              <a:t> 0-3 on the Pharmacy First Sore Throat clinical pathway. </a:t>
            </a:r>
          </a:p>
          <a:p>
            <a:pPr marL="342900" indent="-342900">
              <a:buFont typeface="Arial" panose="020B0604020202020204" pitchFamily="34" charset="0"/>
              <a:buChar char="•"/>
            </a:pPr>
            <a:r>
              <a:rPr lang="en-GB" sz="2000" dirty="0"/>
              <a:t>Minimum of 10 patients over four weeks, or eight weeks if ten patients are not achieved.</a:t>
            </a:r>
          </a:p>
          <a:p>
            <a:pPr marL="342900" indent="-342900">
              <a:buFont typeface="Arial" panose="020B0604020202020204" pitchFamily="34" charset="0"/>
              <a:buChar char="•"/>
            </a:pPr>
            <a:r>
              <a:rPr lang="en-GB" sz="2000" dirty="0"/>
              <a:t>Note start and end date</a:t>
            </a:r>
          </a:p>
          <a:p>
            <a:pPr marL="342900" indent="-342900">
              <a:buFont typeface="Arial" panose="020B0604020202020204" pitchFamily="34" charset="0"/>
              <a:buChar char="•"/>
            </a:pPr>
            <a:r>
              <a:rPr lang="en-GB" sz="2000" dirty="0"/>
              <a:t>Record ANONYMOUS details onto MYS</a:t>
            </a:r>
          </a:p>
          <a:p>
            <a:pPr marL="342900" indent="-342900">
              <a:buFont typeface="Arial" panose="020B0604020202020204" pitchFamily="34" charset="0"/>
              <a:buChar char="•"/>
            </a:pPr>
            <a:r>
              <a:rPr lang="en-GB" sz="2000" dirty="0"/>
              <a:t>Start no later than 3</a:t>
            </a:r>
            <a:r>
              <a:rPr lang="en-GB" sz="2000" baseline="30000" dirty="0"/>
              <a:t>rd</a:t>
            </a:r>
            <a:r>
              <a:rPr lang="en-GB" sz="2000" dirty="0"/>
              <a:t> February</a:t>
            </a:r>
          </a:p>
        </p:txBody>
      </p:sp>
      <p:pic>
        <p:nvPicPr>
          <p:cNvPr id="6" name="Picture 5">
            <a:extLst>
              <a:ext uri="{FF2B5EF4-FFF2-40B4-BE49-F238E27FC236}">
                <a16:creationId xmlns:a16="http://schemas.microsoft.com/office/drawing/2014/main" id="{498EBAE9-E420-3680-FE8D-4A21CA45214B}"/>
              </a:ext>
            </a:extLst>
          </p:cNvPr>
          <p:cNvPicPr>
            <a:picLocks noChangeAspect="1"/>
          </p:cNvPicPr>
          <p:nvPr/>
        </p:nvPicPr>
        <p:blipFill>
          <a:blip r:embed="rId2"/>
          <a:srcRect l="21848" t="21739" r="23044" b="16666"/>
          <a:stretch>
            <a:fillRect/>
          </a:stretch>
        </p:blipFill>
        <p:spPr>
          <a:xfrm>
            <a:off x="6205944" y="2566147"/>
            <a:ext cx="5546034" cy="3486781"/>
          </a:xfrm>
          <a:prstGeom prst="rect">
            <a:avLst/>
          </a:prstGeom>
          <a:ln>
            <a:solidFill>
              <a:schemeClr val="bg1"/>
            </a:solidFill>
          </a:ln>
        </p:spPr>
      </p:pic>
    </p:spTree>
    <p:extLst>
      <p:ext uri="{BB962C8B-B14F-4D97-AF65-F5344CB8AC3E}">
        <p14:creationId xmlns:p14="http://schemas.microsoft.com/office/powerpoint/2010/main" val="1251519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730965" y="574374"/>
            <a:ext cx="9516534" cy="1003000"/>
          </a:xfrm>
        </p:spPr>
        <p:txBody>
          <a:bodyPr>
            <a:normAutofit fontScale="90000"/>
          </a:bodyPr>
          <a:lstStyle/>
          <a:p>
            <a:r>
              <a:rPr lang="en-GB" sz="5300" dirty="0"/>
              <a:t>Respiratory Domains</a:t>
            </a:r>
            <a:br>
              <a:rPr lang="en-GB" dirty="0"/>
            </a:br>
            <a:br>
              <a:rPr lang="en-US" b="1" dirty="0">
                <a:latin typeface="DM Sans" pitchFamily="2" charset="0"/>
              </a:rPr>
            </a:br>
            <a:endParaRPr lang="en-US" dirty="0"/>
          </a:p>
        </p:txBody>
      </p:sp>
      <p:sp>
        <p:nvSpPr>
          <p:cNvPr id="8" name="TextBox 7">
            <a:extLst>
              <a:ext uri="{FF2B5EF4-FFF2-40B4-BE49-F238E27FC236}">
                <a16:creationId xmlns:a16="http://schemas.microsoft.com/office/drawing/2014/main" id="{F8C33E51-1A3E-5366-0F47-82C71BF4CA3B}"/>
              </a:ext>
            </a:extLst>
          </p:cNvPr>
          <p:cNvSpPr txBox="1"/>
          <p:nvPr/>
        </p:nvSpPr>
        <p:spPr>
          <a:xfrm>
            <a:off x="730965" y="1899139"/>
            <a:ext cx="10072153" cy="3083921"/>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800" i="0" u="none" strike="noStrike" kern="1200" cap="none" spc="0" normalizeH="0" baseline="0" noProof="0" dirty="0">
                <a:ln>
                  <a:noFill/>
                </a:ln>
                <a:effectLst/>
                <a:uLnTx/>
                <a:uFillTx/>
                <a:latin typeface="DM Sans" pitchFamily="2" charset="0"/>
                <a:ea typeface="+mn-ea"/>
                <a:cs typeface="+mn-cs"/>
              </a:rPr>
              <a:t>Same as the past few years:</a:t>
            </a:r>
          </a:p>
          <a:p>
            <a:pPr marL="742950" lvl="1" indent="-285750" algn="just">
              <a:buClr>
                <a:srgbClr val="FF652C"/>
              </a:buClr>
              <a:buFont typeface="Wingdings" panose="05000000000000000000" pitchFamily="2" charset="2"/>
              <a:buChar char="§"/>
              <a:defRPr/>
            </a:pPr>
            <a:r>
              <a:rPr lang="en-GB" sz="2800" dirty="0">
                <a:latin typeface="DM Sans" pitchFamily="2" charset="0"/>
              </a:rPr>
              <a:t>5-15 year olds check whether they have a spacer</a:t>
            </a:r>
          </a:p>
          <a:p>
            <a:pPr marL="1200150" lvl="2" indent="-285750" algn="just">
              <a:buClr>
                <a:srgbClr val="FF652C"/>
              </a:buClr>
              <a:buFont typeface="Wingdings" panose="05000000000000000000" pitchFamily="2" charset="2"/>
              <a:buChar char="§"/>
              <a:defRPr/>
            </a:pPr>
            <a:r>
              <a:rPr lang="en-GB" sz="2800" dirty="0">
                <a:latin typeface="DM Sans" pitchFamily="2" charset="0"/>
              </a:rPr>
              <a:t>Refer to GP if not. </a:t>
            </a:r>
            <a:r>
              <a:rPr lang="en-GB" sz="2800" b="1" dirty="0">
                <a:latin typeface="DM Sans" pitchFamily="2" charset="0"/>
              </a:rPr>
              <a:t>(</a:t>
            </a:r>
            <a:r>
              <a:rPr kumimoji="0" lang="en-GB" sz="2800" b="1" i="0" u="none" strike="noStrike" kern="1200" cap="none" spc="0" normalizeH="0" baseline="0" noProof="0" dirty="0">
                <a:ln>
                  <a:noFill/>
                </a:ln>
                <a:effectLst/>
                <a:uLnTx/>
                <a:uFillTx/>
                <a:latin typeface="DM Sans" pitchFamily="2" charset="0"/>
                <a:ea typeface="+mn-ea"/>
                <a:cs typeface="+mn-cs"/>
              </a:rPr>
              <a:t>LIVERPOOL!!!  Don’t forget Spacer Ser</a:t>
            </a:r>
            <a:r>
              <a:rPr lang="en-GB" sz="2800" b="1" dirty="0">
                <a:latin typeface="DM Sans" pitchFamily="2" charset="0"/>
              </a:rPr>
              <a:t>vice</a:t>
            </a:r>
            <a:r>
              <a:rPr lang="en-US" sz="2800" b="1" dirty="0">
                <a:latin typeface="DM Sans" pitchFamily="2" charset="0"/>
              </a:rPr>
              <a:t>!!!)</a:t>
            </a:r>
            <a:endParaRPr kumimoji="0" lang="en-US" sz="2800" b="1" i="0" u="none" strike="noStrike" kern="1200" cap="none" spc="0" normalizeH="0" baseline="0" noProof="0" dirty="0">
              <a:ln>
                <a:noFill/>
              </a:ln>
              <a:effectLst/>
              <a:uLnTx/>
              <a:uFillTx/>
              <a:latin typeface="DM Sans" pitchFamily="2" charset="0"/>
              <a:ea typeface="+mn-ea"/>
              <a:cs typeface="+mn-cs"/>
            </a:endParaRPr>
          </a:p>
          <a:p>
            <a:pPr marL="742950" lvl="1" indent="-285750" algn="just">
              <a:buClr>
                <a:srgbClr val="FF652C"/>
              </a:buClr>
              <a:buFont typeface="Wingdings" panose="05000000000000000000" pitchFamily="2" charset="2"/>
              <a:buChar char="§"/>
              <a:defRPr/>
            </a:pPr>
            <a:r>
              <a:rPr lang="en-US" sz="2800" dirty="0">
                <a:latin typeface="DM Sans" pitchFamily="2" charset="0"/>
              </a:rPr>
              <a:t>Patients using more than three short-acting bronchodilators</a:t>
            </a:r>
            <a:endParaRPr kumimoji="0" lang="en-US" sz="2800" i="0" u="none" strike="noStrike" kern="1200" cap="none" spc="0" normalizeH="0" baseline="0" noProof="0" dirty="0">
              <a:ln>
                <a:noFill/>
              </a:ln>
              <a:effectLst/>
              <a:uLnTx/>
              <a:uFillTx/>
              <a:latin typeface="DM Sans" pitchFamily="2" charset="0"/>
              <a:ea typeface="+mn-ea"/>
              <a:cs typeface="+mn-cs"/>
            </a:endParaRPr>
          </a:p>
          <a:p>
            <a:pPr marR="0" lvl="0" algn="just" defTabSz="914400" rtl="0" eaLnBrk="1" fontAlgn="auto" latinLnBrk="0" hangingPunct="1">
              <a:lnSpc>
                <a:spcPct val="100000"/>
              </a:lnSpc>
              <a:spcBef>
                <a:spcPts val="0"/>
              </a:spcBef>
              <a:spcAft>
                <a:spcPts val="0"/>
              </a:spcAft>
              <a:buClr>
                <a:srgbClr val="FF652C"/>
              </a:buClr>
              <a:buSzTx/>
              <a:tabLst/>
              <a:defRPr/>
            </a:pPr>
            <a:endParaRPr kumimoji="0" lang="en-US" sz="1200" b="0" i="0" u="none" strike="noStrike" kern="1200" cap="none" spc="0" normalizeH="0" baseline="0" noProof="0" dirty="0">
              <a:ln>
                <a:noFill/>
              </a:ln>
              <a:solidFill>
                <a:srgbClr val="0F6B61"/>
              </a:solidFill>
              <a:effectLst/>
              <a:uLnTx/>
              <a:uFillTx/>
              <a:latin typeface="DM Sans" pitchFamily="2" charset="0"/>
              <a:ea typeface="+mn-ea"/>
              <a:cs typeface="+mn-cs"/>
            </a:endParaRPr>
          </a:p>
          <a:p>
            <a:pPr marL="0" marR="0" lvl="0" indent="0" algn="just" defTabSz="914400" rtl="0" eaLnBrk="1" fontAlgn="auto" latinLnBrk="0" hangingPunct="1">
              <a:lnSpc>
                <a:spcPct val="100000"/>
              </a:lnSpc>
              <a:spcBef>
                <a:spcPct val="20000"/>
              </a:spcBef>
              <a:spcAft>
                <a:spcPts val="0"/>
              </a:spcAft>
              <a:buClr>
                <a:srgbClr val="FF652C"/>
              </a:buClr>
              <a:buSzTx/>
              <a:buFontTx/>
              <a:buNone/>
              <a:tabLst/>
              <a:defRPr/>
            </a:pPr>
            <a:endParaRPr kumimoji="0" lang="en-US" sz="1200" b="0" i="0" u="none" strike="noStrike" kern="1200" cap="none" spc="0" normalizeH="0" baseline="0" noProof="0" dirty="0">
              <a:ln>
                <a:noFill/>
              </a:ln>
              <a:solidFill>
                <a:srgbClr val="0F6B61"/>
              </a:solidFill>
              <a:effectLst/>
              <a:uLnTx/>
              <a:uFillTx/>
              <a:latin typeface="DM Sans Medium" pitchFamily="2" charset="0"/>
              <a:ea typeface="+mn-ea"/>
              <a:cs typeface="+mn-cs"/>
            </a:endParaRPr>
          </a:p>
        </p:txBody>
      </p:sp>
      <p:pic>
        <p:nvPicPr>
          <p:cNvPr id="5" name="Picture 4" descr="A group of squares on a white background&#10;&#10;Description automatically generated with low confidence">
            <a:extLst>
              <a:ext uri="{FF2B5EF4-FFF2-40B4-BE49-F238E27FC236}">
                <a16:creationId xmlns:a16="http://schemas.microsoft.com/office/drawing/2014/main" id="{DF41B507-CACF-6ECD-1CAD-A6158ACB0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14468"/>
            <a:ext cx="3185795" cy="1169670"/>
          </a:xfrm>
          <a:prstGeom prst="rect">
            <a:avLst/>
          </a:prstGeom>
        </p:spPr>
      </p:pic>
    </p:spTree>
    <p:extLst>
      <p:ext uri="{BB962C8B-B14F-4D97-AF65-F5344CB8AC3E}">
        <p14:creationId xmlns:p14="http://schemas.microsoft.com/office/powerpoint/2010/main" val="3855120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a:extLst>
            <a:ext uri="{FF2B5EF4-FFF2-40B4-BE49-F238E27FC236}">
              <a16:creationId xmlns:a16="http://schemas.microsoft.com/office/drawing/2014/main" id="{50E264BE-A1FA-D10F-3811-5BCAB75D49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3A605C4-73EF-BDC1-8803-5EEAEB4B7F0D}"/>
              </a:ext>
            </a:extLst>
          </p:cNvPr>
          <p:cNvSpPr/>
          <p:nvPr/>
        </p:nvSpPr>
        <p:spPr>
          <a:xfrm>
            <a:off x="-720345" y="-227328"/>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12" name="TextBox 11">
            <a:extLst>
              <a:ext uri="{FF2B5EF4-FFF2-40B4-BE49-F238E27FC236}">
                <a16:creationId xmlns:a16="http://schemas.microsoft.com/office/drawing/2014/main" id="{ACF0FF9D-7853-5342-2C73-B20D8BAB1DAB}"/>
              </a:ext>
            </a:extLst>
          </p:cNvPr>
          <p:cNvSpPr txBox="1"/>
          <p:nvPr/>
        </p:nvSpPr>
        <p:spPr>
          <a:xfrm>
            <a:off x="4456671" y="3544092"/>
            <a:ext cx="2905010" cy="1997150"/>
          </a:xfrm>
          <a:prstGeom prst="rect">
            <a:avLst/>
          </a:prstGeom>
          <a:noFill/>
        </p:spPr>
        <p:txBody>
          <a:bodyPr wrap="square">
            <a:spAutoFit/>
          </a:bodyPr>
          <a:lstStyle/>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WHO/WHAT WAS REQUESTED</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HOW MANY</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WHAT WAS DELIVERED</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WHEN ORDERCOMPLETE</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SAFELY SHARE EXITS</a:t>
            </a:r>
          </a:p>
          <a:p>
            <a:pPr marL="228611" indent="-228611" defTabSz="609630" hangingPunct="0">
              <a:lnSpc>
                <a:spcPct val="150000"/>
              </a:lnSpc>
              <a:buFont typeface="Arial" panose="020B0604020202020204" pitchFamily="34" charset="0"/>
              <a:buChar char="•"/>
            </a:pPr>
            <a:r>
              <a:rPr lang="it-IT" sz="1200" b="1" dirty="0">
                <a:solidFill>
                  <a:schemeClr val="bg1"/>
                </a:solidFill>
                <a:latin typeface="Gotham Bold" pitchFamily="2" charset="0"/>
                <a:cs typeface="Gotham Bold" pitchFamily="2" charset="0"/>
                <a:sym typeface="Helvetica Neue"/>
              </a:rPr>
              <a:t>INDICATES A SPLIT PACK </a:t>
            </a:r>
          </a:p>
          <a:p>
            <a:pPr defTabSz="609630" hangingPunct="0">
              <a:lnSpc>
                <a:spcPct val="150000"/>
              </a:lnSpc>
            </a:pPr>
            <a:r>
              <a:rPr lang="it-IT" sz="1200" b="1" dirty="0">
                <a:solidFill>
                  <a:schemeClr val="bg1"/>
                </a:solidFill>
                <a:latin typeface="Gotham Bold" pitchFamily="2" charset="0"/>
                <a:cs typeface="Gotham Bold" pitchFamily="2" charset="0"/>
                <a:sym typeface="Helvetica Neue"/>
              </a:rPr>
              <a:t>       WILL BE GENERATED</a:t>
            </a:r>
            <a:endParaRPr lang="it-IT" sz="1000" b="1" dirty="0">
              <a:solidFill>
                <a:schemeClr val="bg1"/>
              </a:solidFill>
              <a:latin typeface="Gotham Bold" pitchFamily="2" charset="0"/>
              <a:cs typeface="Gotham Bold" pitchFamily="2" charset="0"/>
              <a:sym typeface="Helvetica Neue"/>
            </a:endParaRPr>
          </a:p>
        </p:txBody>
      </p:sp>
      <p:sp>
        <p:nvSpPr>
          <p:cNvPr id="13" name="Rettangolo con angoli arrotondati 11">
            <a:extLst>
              <a:ext uri="{FF2B5EF4-FFF2-40B4-BE49-F238E27FC236}">
                <a16:creationId xmlns:a16="http://schemas.microsoft.com/office/drawing/2014/main" id="{ED82DAE1-423C-4A72-26C7-1BB09E331C90}"/>
              </a:ext>
            </a:extLst>
          </p:cNvPr>
          <p:cNvSpPr/>
          <p:nvPr/>
        </p:nvSpPr>
        <p:spPr>
          <a:xfrm>
            <a:off x="8712199" y="3566438"/>
            <a:ext cx="2590799"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dirty="0">
                <a:solidFill>
                  <a:srgbClr val="FFFFFF"/>
                </a:solidFill>
                <a:latin typeface="Gotham" pitchFamily="2" charset="0"/>
                <a:ea typeface="Helvetica Neue Medium"/>
                <a:cs typeface="Gotham" pitchFamily="2" charset="0"/>
                <a:sym typeface="Helvetica Neue Medium"/>
              </a:rPr>
              <a:t>PMR INDEPENDENT</a:t>
            </a:r>
          </a:p>
        </p:txBody>
      </p:sp>
      <p:sp>
        <p:nvSpPr>
          <p:cNvPr id="14" name="Rettangolo con angoli arrotondati 12">
            <a:extLst>
              <a:ext uri="{FF2B5EF4-FFF2-40B4-BE49-F238E27FC236}">
                <a16:creationId xmlns:a16="http://schemas.microsoft.com/office/drawing/2014/main" id="{31AA9160-613D-390E-D217-309FBB44C561}"/>
              </a:ext>
            </a:extLst>
          </p:cNvPr>
          <p:cNvSpPr/>
          <p:nvPr/>
        </p:nvSpPr>
        <p:spPr>
          <a:xfrm>
            <a:off x="8787226" y="4905165"/>
            <a:ext cx="2541171"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a:solidFill>
                  <a:srgbClr val="FFFFFF"/>
                </a:solidFill>
                <a:latin typeface="Gotham" pitchFamily="2" charset="0"/>
                <a:ea typeface="Helvetica Neue Medium"/>
                <a:cs typeface="Gotham" pitchFamily="2" charset="0"/>
                <a:sym typeface="Helvetica Neue Medium"/>
              </a:rPr>
              <a:t>RESTOCK WITH AUTOLOADER</a:t>
            </a:r>
          </a:p>
        </p:txBody>
      </p:sp>
      <p:sp>
        <p:nvSpPr>
          <p:cNvPr id="15" name="Rettangolo con angoli arrotondati 13">
            <a:extLst>
              <a:ext uri="{FF2B5EF4-FFF2-40B4-BE49-F238E27FC236}">
                <a16:creationId xmlns:a16="http://schemas.microsoft.com/office/drawing/2014/main" id="{1C7209BE-1BA1-32FA-1CFE-2A3EE62CDCEC}"/>
              </a:ext>
            </a:extLst>
          </p:cNvPr>
          <p:cNvSpPr/>
          <p:nvPr/>
        </p:nvSpPr>
        <p:spPr>
          <a:xfrm>
            <a:off x="8812627" y="5514510"/>
            <a:ext cx="2490371"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a:solidFill>
                  <a:srgbClr val="FFFFFF"/>
                </a:solidFill>
                <a:latin typeface="Gotham" pitchFamily="2" charset="0"/>
                <a:ea typeface="Helvetica Neue Medium"/>
                <a:cs typeface="Gotham" pitchFamily="2" charset="0"/>
                <a:sym typeface="Helvetica Neue Medium"/>
              </a:rPr>
              <a:t>SHORTEST EXPIRY DATE   FIRST</a:t>
            </a:r>
          </a:p>
        </p:txBody>
      </p:sp>
      <p:sp>
        <p:nvSpPr>
          <p:cNvPr id="16" name="Rettangolo con angoli arrotondati 11">
            <a:extLst>
              <a:ext uri="{FF2B5EF4-FFF2-40B4-BE49-F238E27FC236}">
                <a16:creationId xmlns:a16="http://schemas.microsoft.com/office/drawing/2014/main" id="{1A70A89A-FBA1-63AE-FE41-A6DC0658A9A2}"/>
              </a:ext>
            </a:extLst>
          </p:cNvPr>
          <p:cNvSpPr/>
          <p:nvPr/>
        </p:nvSpPr>
        <p:spPr>
          <a:xfrm>
            <a:off x="8761827" y="4256995"/>
            <a:ext cx="2541171" cy="460091"/>
          </a:xfrm>
          <a:prstGeom prst="roundRect">
            <a:avLst>
              <a:gd name="adj" fmla="val 50000"/>
            </a:avLst>
          </a:prstGeom>
          <a:solidFill>
            <a:srgbClr val="EC278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algn="ctr" defTabSz="412771" hangingPunct="0"/>
            <a:r>
              <a:rPr lang="it-IT" sz="1200" b="1" dirty="0">
                <a:solidFill>
                  <a:srgbClr val="FFFFFF"/>
                </a:solidFill>
                <a:latin typeface="Gotham" pitchFamily="2" charset="0"/>
                <a:ea typeface="Helvetica Neue Medium"/>
                <a:cs typeface="Gotham" pitchFamily="2" charset="0"/>
                <a:sym typeface="Helvetica Neue Medium"/>
              </a:rPr>
              <a:t>NO</a:t>
            </a:r>
            <a:r>
              <a:rPr lang="it-IT" sz="900" b="1" dirty="0">
                <a:solidFill>
                  <a:srgbClr val="FFFFFF"/>
                </a:solidFill>
                <a:latin typeface="Gotham" pitchFamily="2" charset="0"/>
                <a:ea typeface="Helvetica Neue Medium"/>
                <a:cs typeface="Gotham" pitchFamily="2" charset="0"/>
                <a:sym typeface="Helvetica Neue Medium"/>
              </a:rPr>
              <a:t> </a:t>
            </a:r>
            <a:r>
              <a:rPr lang="it-IT" sz="1200" b="1" dirty="0">
                <a:solidFill>
                  <a:srgbClr val="FFFFFF"/>
                </a:solidFill>
                <a:latin typeface="Gotham" pitchFamily="2" charset="0"/>
                <a:ea typeface="Helvetica Neue Medium"/>
                <a:cs typeface="Gotham" pitchFamily="2" charset="0"/>
                <a:sym typeface="Helvetica Neue Medium"/>
              </a:rPr>
              <a:t>ADDITIONAL</a:t>
            </a:r>
            <a:r>
              <a:rPr lang="it-IT" sz="900" b="1" dirty="0">
                <a:solidFill>
                  <a:srgbClr val="FFFFFF"/>
                </a:solidFill>
                <a:latin typeface="Gotham" pitchFamily="2" charset="0"/>
                <a:ea typeface="Helvetica Neue Medium"/>
                <a:cs typeface="Gotham" pitchFamily="2" charset="0"/>
                <a:sym typeface="Helvetica Neue Medium"/>
              </a:rPr>
              <a:t> </a:t>
            </a:r>
            <a:r>
              <a:rPr lang="it-IT" sz="1200" b="1" dirty="0">
                <a:solidFill>
                  <a:srgbClr val="FFFFFF"/>
                </a:solidFill>
                <a:latin typeface="Gotham" pitchFamily="2" charset="0"/>
                <a:ea typeface="Helvetica Neue Medium"/>
                <a:cs typeface="Gotham" pitchFamily="2" charset="0"/>
                <a:sym typeface="Helvetica Neue Medium"/>
              </a:rPr>
              <a:t>HARDWARE</a:t>
            </a:r>
          </a:p>
        </p:txBody>
      </p:sp>
      <p:sp>
        <p:nvSpPr>
          <p:cNvPr id="17" name="Segnaposto testo 4">
            <a:extLst>
              <a:ext uri="{FF2B5EF4-FFF2-40B4-BE49-F238E27FC236}">
                <a16:creationId xmlns:a16="http://schemas.microsoft.com/office/drawing/2014/main" id="{4C8EFAAC-D0B4-E053-43DB-67B3C9E14C02}"/>
              </a:ext>
            </a:extLst>
          </p:cNvPr>
          <p:cNvSpPr txBox="1">
            <a:spLocks/>
          </p:cNvSpPr>
          <p:nvPr/>
        </p:nvSpPr>
        <p:spPr>
          <a:xfrm>
            <a:off x="314086" y="3666799"/>
            <a:ext cx="3049278" cy="1847711"/>
          </a:xfrm>
          <a:prstGeom prst="rect">
            <a:avLst/>
          </a:prstGeom>
        </p:spPr>
        <p:txBody>
          <a:bodyPr>
            <a:noAutofit/>
          </a:bodyPr>
          <a:lstStyle>
            <a:lvl1pPr marL="609608" marR="0" indent="-609608"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1pPr>
            <a:lvl2pPr marL="1168415"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2pPr>
            <a:lvl3pPr marL="1778022"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3pPr>
            <a:lvl4pPr marL="2387630"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4pPr>
            <a:lvl5pPr marL="2997237"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5pPr>
            <a:lvl6pPr marL="3606845"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6pPr>
            <a:lvl7pPr marL="4216453"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7pPr>
            <a:lvl8pPr marL="4826060"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8pPr>
            <a:lvl9pPr marL="5435668"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9pPr>
          </a:lstStyle>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MOST EFFICIENT  MULTI-MIX PICKING</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BATCH PICKING</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MORE EFFICIENT DISPENSING WHEN    </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STOCKING IN COMPACT MODE TO   </a:t>
            </a:r>
          </a:p>
          <a:p>
            <a:pPr marL="406426" indent="-406426" defTabSz="1625661">
              <a:lnSpc>
                <a:spcPct val="109000"/>
              </a:lnSpc>
              <a:spcBef>
                <a:spcPts val="1333"/>
              </a:spcBef>
            </a:pPr>
            <a:r>
              <a:rPr lang="it-IT" sz="1200" b="1" dirty="0">
                <a:solidFill>
                  <a:schemeClr val="bg1"/>
                </a:solidFill>
                <a:latin typeface="Gotham"/>
                <a:cs typeface="Gotham Bold" pitchFamily="2" charset="0"/>
                <a:sym typeface="Arial"/>
              </a:rPr>
              <a:t> MAXIMIZE STORAGE SPACE</a:t>
            </a:r>
            <a:endParaRPr lang="it-IT" sz="1400" dirty="0">
              <a:solidFill>
                <a:schemeClr val="bg1"/>
              </a:solidFill>
            </a:endParaRPr>
          </a:p>
        </p:txBody>
      </p:sp>
      <p:sp>
        <p:nvSpPr>
          <p:cNvPr id="18" name="Titolo 2">
            <a:extLst>
              <a:ext uri="{FF2B5EF4-FFF2-40B4-BE49-F238E27FC236}">
                <a16:creationId xmlns:a16="http://schemas.microsoft.com/office/drawing/2014/main" id="{C8D55941-3890-ABCB-29EA-F99DBC30AEEC}"/>
              </a:ext>
            </a:extLst>
          </p:cNvPr>
          <p:cNvSpPr txBox="1">
            <a:spLocks/>
          </p:cNvSpPr>
          <p:nvPr/>
        </p:nvSpPr>
        <p:spPr>
          <a:xfrm>
            <a:off x="203014" y="2359241"/>
            <a:ext cx="3292477" cy="484115"/>
          </a:xfrm>
          <a:prstGeom prst="rect">
            <a:avLst/>
          </a:prstGeom>
        </p:spPr>
        <p:txBody>
          <a:bodyPr/>
          <a:lstStyle>
            <a:lvl1pPr marL="0" marR="0" indent="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ctr" defTabSz="1625661"/>
            <a:r>
              <a:rPr lang="it-IT" sz="3200" spc="-114" dirty="0">
                <a:solidFill>
                  <a:prstClr val="white"/>
                </a:solidFill>
                <a:latin typeface="Futura Std ExtraBold" panose="020B0502020204020303" pitchFamily="34" charset="77"/>
              </a:rPr>
              <a:t>EUCLID3D</a:t>
            </a:r>
            <a:r>
              <a:rPr lang="it-IT" sz="3200" spc="-114" dirty="0">
                <a:solidFill>
                  <a:prstClr val="white"/>
                </a:solidFill>
                <a:latin typeface="Calibri"/>
              </a:rPr>
              <a:t> </a:t>
            </a:r>
          </a:p>
        </p:txBody>
      </p:sp>
      <p:sp>
        <p:nvSpPr>
          <p:cNvPr id="19" name="Titolo 2">
            <a:extLst>
              <a:ext uri="{FF2B5EF4-FFF2-40B4-BE49-F238E27FC236}">
                <a16:creationId xmlns:a16="http://schemas.microsoft.com/office/drawing/2014/main" id="{F867B2C7-06EE-BFDC-0BC1-FD64CBFFE1BF}"/>
              </a:ext>
            </a:extLst>
          </p:cNvPr>
          <p:cNvSpPr txBox="1">
            <a:spLocks/>
          </p:cNvSpPr>
          <p:nvPr/>
        </p:nvSpPr>
        <p:spPr>
          <a:xfrm>
            <a:off x="4418850" y="2170828"/>
            <a:ext cx="3172685" cy="6725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3867" tIns="33867" rIns="33867" bIns="33867" anchor="b">
            <a:noAutofit/>
          </a:bodyPr>
          <a:lstStyle>
            <a:lvl1pPr marL="0" marR="0" indent="0" algn="ctr" defTabSz="2438369" rtl="0" eaLnBrk="1" latinLnBrk="0" hangingPunct="1">
              <a:lnSpc>
                <a:spcPct val="80000"/>
              </a:lnSpc>
              <a:spcBef>
                <a:spcPts val="0"/>
              </a:spcBef>
              <a:spcAft>
                <a:spcPts val="0"/>
              </a:spcAft>
              <a:buClrTx/>
              <a:buSzTx/>
              <a:buFontTx/>
              <a:buNone/>
              <a:tabLst/>
              <a:defRPr sz="12000"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l" defTabSz="1625661"/>
            <a:r>
              <a:rPr lang="it-IT" sz="3200" kern="0" spc="-114" dirty="0">
                <a:solidFill>
                  <a:srgbClr val="FFFFFF"/>
                </a:solidFill>
                <a:latin typeface="Futura Std ExtraBold" panose="020B0502020204020303" pitchFamily="34" charset="77"/>
              </a:rPr>
              <a:t>SMART  EXIT</a:t>
            </a:r>
          </a:p>
        </p:txBody>
      </p:sp>
      <p:sp>
        <p:nvSpPr>
          <p:cNvPr id="20" name="Titolo 2">
            <a:extLst>
              <a:ext uri="{FF2B5EF4-FFF2-40B4-BE49-F238E27FC236}">
                <a16:creationId xmlns:a16="http://schemas.microsoft.com/office/drawing/2014/main" id="{C9B3D605-B29A-A522-30D9-EBF21652BAB3}"/>
              </a:ext>
            </a:extLst>
          </p:cNvPr>
          <p:cNvSpPr txBox="1">
            <a:spLocks/>
          </p:cNvSpPr>
          <p:nvPr/>
        </p:nvSpPr>
        <p:spPr>
          <a:xfrm>
            <a:off x="8996218" y="2313588"/>
            <a:ext cx="2194357" cy="72332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3867" tIns="33867" rIns="33867" bIns="33867" anchor="b">
            <a:noAutofit/>
          </a:bodyPr>
          <a:lstStyle>
            <a:lvl1pPr marL="0" marR="0" indent="0" algn="ctr" defTabSz="2438369" rtl="0" eaLnBrk="1" latinLnBrk="0" hangingPunct="1">
              <a:lnSpc>
                <a:spcPct val="80000"/>
              </a:lnSpc>
              <a:spcBef>
                <a:spcPts val="0"/>
              </a:spcBef>
              <a:spcAft>
                <a:spcPts val="0"/>
              </a:spcAft>
              <a:buClrTx/>
              <a:buSzTx/>
              <a:buFontTx/>
              <a:buNone/>
              <a:tabLst/>
              <a:defRPr sz="12000"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l" defTabSz="1625661"/>
            <a:r>
              <a:rPr lang="it-IT" sz="3200" spc="-114" dirty="0">
                <a:solidFill>
                  <a:prstClr val="white"/>
                </a:solidFill>
                <a:latin typeface="Futura Std ExtraBold" panose="020B0502020204020303" pitchFamily="34" charset="77"/>
              </a:rPr>
              <a:t>SPLIT/PART</a:t>
            </a:r>
          </a:p>
          <a:p>
            <a:pPr algn="l" defTabSz="1625661"/>
            <a:r>
              <a:rPr lang="it-IT" sz="1333" spc="-114" dirty="0">
                <a:solidFill>
                  <a:prstClr val="white"/>
                </a:solidFill>
                <a:latin typeface="Futura Std ExtraBold" panose="020B0502020204020303" pitchFamily="34" charset="77"/>
              </a:rPr>
              <a:t>Cut down waste</a:t>
            </a:r>
          </a:p>
        </p:txBody>
      </p:sp>
      <p:sp>
        <p:nvSpPr>
          <p:cNvPr id="3" name="TextBox 2">
            <a:extLst>
              <a:ext uri="{FF2B5EF4-FFF2-40B4-BE49-F238E27FC236}">
                <a16:creationId xmlns:a16="http://schemas.microsoft.com/office/drawing/2014/main" id="{F68026BA-7FAE-EDFB-EAD4-58C929DE3158}"/>
              </a:ext>
            </a:extLst>
          </p:cNvPr>
          <p:cNvSpPr txBox="1"/>
          <p:nvPr/>
        </p:nvSpPr>
        <p:spPr>
          <a:xfrm>
            <a:off x="711200" y="1450070"/>
            <a:ext cx="11480800" cy="502766"/>
          </a:xfrm>
          <a:prstGeom prst="rect">
            <a:avLst/>
          </a:prstGeom>
          <a:noFill/>
        </p:spPr>
        <p:txBody>
          <a:bodyPr wrap="square" rtlCol="0">
            <a:spAutoFit/>
          </a:bodyPr>
          <a:lstStyle/>
          <a:p>
            <a:pPr algn="ctr" defTabSz="609630"/>
            <a:r>
              <a:rPr lang="en-US" sz="2667" b="1" dirty="0">
                <a:solidFill>
                  <a:schemeClr val="bg1"/>
                </a:solidFill>
                <a:latin typeface="Calibri"/>
              </a:rPr>
              <a:t>What Makes SINTESI Robot Different</a:t>
            </a:r>
            <a:endParaRPr lang="en-GB" sz="2667" b="1" dirty="0">
              <a:solidFill>
                <a:schemeClr val="bg1"/>
              </a:solidFill>
              <a:latin typeface="Calibri"/>
            </a:endParaRPr>
          </a:p>
        </p:txBody>
      </p:sp>
      <p:sp>
        <p:nvSpPr>
          <p:cNvPr id="6" name="Segnaposto testo 3">
            <a:extLst>
              <a:ext uri="{FF2B5EF4-FFF2-40B4-BE49-F238E27FC236}">
                <a16:creationId xmlns:a16="http://schemas.microsoft.com/office/drawing/2014/main" id="{5802EF2B-432F-2819-9C3A-2C76478F820D}"/>
              </a:ext>
            </a:extLst>
          </p:cNvPr>
          <p:cNvSpPr txBox="1">
            <a:spLocks/>
          </p:cNvSpPr>
          <p:nvPr/>
        </p:nvSpPr>
        <p:spPr>
          <a:xfrm>
            <a:off x="331150" y="3068952"/>
            <a:ext cx="3172685" cy="405587"/>
          </a:xfrm>
          <a:prstGeom prst="rect">
            <a:avLst/>
          </a:prstGeom>
        </p:spPr>
        <p:txBody>
          <a:bodyPr>
            <a:noAutofit/>
          </a:bodyPr>
          <a:lstStyle>
            <a:lvl1pPr marL="609608" marR="0" indent="-609608"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1pPr>
            <a:lvl2pPr marL="1168415"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2pPr>
            <a:lvl3pPr marL="1778022"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3pPr>
            <a:lvl4pPr marL="2387630"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4pPr>
            <a:lvl5pPr marL="2997237"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5pPr>
            <a:lvl6pPr marL="3606845"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6pPr>
            <a:lvl7pPr marL="4216453"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7pPr>
            <a:lvl8pPr marL="4826060"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8pPr>
            <a:lvl9pPr marL="5435668"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9pPr>
          </a:lstStyle>
          <a:p>
            <a:pPr marL="0" indent="0" defTabSz="1625661">
              <a:spcBef>
                <a:spcPts val="1333"/>
              </a:spcBef>
              <a:buNone/>
            </a:pPr>
            <a:r>
              <a:rPr lang="it-IT" sz="1333" dirty="0">
                <a:solidFill>
                  <a:prstClr val="white"/>
                </a:solidFill>
              </a:rPr>
              <a:t>The only gripper with a </a:t>
            </a:r>
            <a:r>
              <a:rPr lang="it-IT" sz="1333" b="1" dirty="0">
                <a:solidFill>
                  <a:prstClr val="white"/>
                </a:solidFill>
                <a:latin typeface="Gotham Bold" pitchFamily="2" charset="0"/>
                <a:cs typeface="Gotham Bold" pitchFamily="2" charset="0"/>
              </a:rPr>
              <a:t>Collector  unit</a:t>
            </a:r>
            <a:r>
              <a:rPr lang="it-IT" sz="1333" dirty="0">
                <a:solidFill>
                  <a:prstClr val="white"/>
                </a:solidFill>
              </a:rPr>
              <a:t>.</a:t>
            </a:r>
          </a:p>
        </p:txBody>
      </p:sp>
      <p:sp>
        <p:nvSpPr>
          <p:cNvPr id="11" name="TextBox 10">
            <a:extLst>
              <a:ext uri="{FF2B5EF4-FFF2-40B4-BE49-F238E27FC236}">
                <a16:creationId xmlns:a16="http://schemas.microsoft.com/office/drawing/2014/main" id="{F751B325-EC53-33A3-F1F0-B2ECC7FEA659}"/>
              </a:ext>
            </a:extLst>
          </p:cNvPr>
          <p:cNvSpPr txBox="1"/>
          <p:nvPr/>
        </p:nvSpPr>
        <p:spPr>
          <a:xfrm>
            <a:off x="4404294" y="3036910"/>
            <a:ext cx="3009764" cy="276999"/>
          </a:xfrm>
          <a:prstGeom prst="rect">
            <a:avLst/>
          </a:prstGeom>
          <a:noFill/>
        </p:spPr>
        <p:txBody>
          <a:bodyPr wrap="square">
            <a:spAutoFit/>
          </a:bodyPr>
          <a:lstStyle/>
          <a:p>
            <a:pPr defTabSz="609630"/>
            <a:r>
              <a:rPr lang="it-IT" sz="1200" b="1" dirty="0">
                <a:solidFill>
                  <a:prstClr val="white"/>
                </a:solidFill>
                <a:latin typeface="Futura Std ExtraBold" panose="020B0502020204020303" pitchFamily="34" charset="77"/>
              </a:rPr>
              <a:t>Not just a hole in the side of the robot</a:t>
            </a:r>
          </a:p>
        </p:txBody>
      </p:sp>
      <p:pic>
        <p:nvPicPr>
          <p:cNvPr id="7" name="Picture 6">
            <a:extLst>
              <a:ext uri="{FF2B5EF4-FFF2-40B4-BE49-F238E27FC236}">
                <a16:creationId xmlns:a16="http://schemas.microsoft.com/office/drawing/2014/main" id="{6C868A18-B6D6-891D-43D6-0FE02734A568}"/>
              </a:ext>
            </a:extLst>
          </p:cNvPr>
          <p:cNvPicPr>
            <a:picLocks noChangeAspect="1"/>
          </p:cNvPicPr>
          <p:nvPr/>
        </p:nvPicPr>
        <p:blipFill>
          <a:blip r:embed="rId4"/>
          <a:stretch>
            <a:fillRect/>
          </a:stretch>
        </p:blipFill>
        <p:spPr>
          <a:xfrm>
            <a:off x="731130" y="90383"/>
            <a:ext cx="3971540" cy="1422083"/>
          </a:xfrm>
          <a:prstGeom prst="rect">
            <a:avLst/>
          </a:prstGeom>
        </p:spPr>
      </p:pic>
      <p:pic>
        <p:nvPicPr>
          <p:cNvPr id="9" name="Picture 8">
            <a:extLst>
              <a:ext uri="{FF2B5EF4-FFF2-40B4-BE49-F238E27FC236}">
                <a16:creationId xmlns:a16="http://schemas.microsoft.com/office/drawing/2014/main" id="{80459328-EDDE-1AC3-C266-F79679442176}"/>
              </a:ext>
            </a:extLst>
          </p:cNvPr>
          <p:cNvPicPr>
            <a:picLocks noChangeAspect="1"/>
          </p:cNvPicPr>
          <p:nvPr/>
        </p:nvPicPr>
        <p:blipFill>
          <a:blip r:embed="rId5"/>
          <a:stretch>
            <a:fillRect/>
          </a:stretch>
        </p:blipFill>
        <p:spPr>
          <a:xfrm>
            <a:off x="331150" y="5733387"/>
            <a:ext cx="3615241" cy="1079086"/>
          </a:xfrm>
          <a:prstGeom prst="rect">
            <a:avLst/>
          </a:prstGeom>
        </p:spPr>
      </p:pic>
      <p:pic>
        <p:nvPicPr>
          <p:cNvPr id="22" name="Picture 21">
            <a:extLst>
              <a:ext uri="{FF2B5EF4-FFF2-40B4-BE49-F238E27FC236}">
                <a16:creationId xmlns:a16="http://schemas.microsoft.com/office/drawing/2014/main" id="{E4414F27-5876-8A7D-947C-9330A24E4D03}"/>
              </a:ext>
            </a:extLst>
          </p:cNvPr>
          <p:cNvPicPr>
            <a:picLocks noChangeAspect="1"/>
          </p:cNvPicPr>
          <p:nvPr/>
        </p:nvPicPr>
        <p:blipFill>
          <a:blip r:embed="rId6"/>
          <a:stretch>
            <a:fillRect/>
          </a:stretch>
        </p:blipFill>
        <p:spPr>
          <a:xfrm>
            <a:off x="4087246" y="6272930"/>
            <a:ext cx="2798307" cy="640135"/>
          </a:xfrm>
          <a:prstGeom prst="rect">
            <a:avLst/>
          </a:prstGeom>
        </p:spPr>
      </p:pic>
    </p:spTree>
    <p:extLst>
      <p:ext uri="{BB962C8B-B14F-4D97-AF65-F5344CB8AC3E}">
        <p14:creationId xmlns:p14="http://schemas.microsoft.com/office/powerpoint/2010/main" val="2829621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a:extLst>
            <a:ext uri="{FF2B5EF4-FFF2-40B4-BE49-F238E27FC236}">
              <a16:creationId xmlns:a16="http://schemas.microsoft.com/office/drawing/2014/main" id="{6CC8AF41-2D46-6396-ED5D-215463E6935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96B59BB-E1C8-27F7-2AD6-831A42FCFED9}"/>
              </a:ext>
            </a:extLst>
          </p:cNvPr>
          <p:cNvSpPr/>
          <p:nvPr/>
        </p:nvSpPr>
        <p:spPr>
          <a:xfrm>
            <a:off x="-1016000" y="-279400"/>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pic>
        <p:nvPicPr>
          <p:cNvPr id="9" name="Picture 2">
            <a:extLst>
              <a:ext uri="{FF2B5EF4-FFF2-40B4-BE49-F238E27FC236}">
                <a16:creationId xmlns:a16="http://schemas.microsoft.com/office/drawing/2014/main" id="{74E6D5E9-9B72-C8AD-754E-55D9239F18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36" y="3033965"/>
            <a:ext cx="3638452" cy="26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BEB06CD-E012-7F0A-0576-D421C9BE53B5}"/>
              </a:ext>
            </a:extLst>
          </p:cNvPr>
          <p:cNvSpPr txBox="1"/>
          <p:nvPr/>
        </p:nvSpPr>
        <p:spPr>
          <a:xfrm>
            <a:off x="304800" y="5760714"/>
            <a:ext cx="11582400" cy="4788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67" tIns="33867" rIns="33867" bIns="33867" numCol="1" spcCol="38100" rtlCol="0" anchor="ctr">
            <a:spAutoFit/>
          </a:bodyPr>
          <a:lstStyle/>
          <a:p>
            <a:pPr algn="ctr" defTabSz="1625640" hangingPunct="0"/>
            <a:r>
              <a:rPr lang="en-GB" sz="2667" b="1">
                <a:solidFill>
                  <a:prstClr val="white"/>
                </a:solidFill>
                <a:latin typeface="Helvetica Neue"/>
                <a:ea typeface="Helvetica Neue"/>
                <a:cs typeface="Helvetica Neue"/>
                <a:sym typeface="Helvetica Neue"/>
              </a:rPr>
              <a:t>Average time saved 4 hours a day= 20 hours week= 80 hours a month</a:t>
            </a:r>
          </a:p>
        </p:txBody>
      </p:sp>
      <p:sp>
        <p:nvSpPr>
          <p:cNvPr id="12" name="Segnaposto testo 4">
            <a:extLst>
              <a:ext uri="{FF2B5EF4-FFF2-40B4-BE49-F238E27FC236}">
                <a16:creationId xmlns:a16="http://schemas.microsoft.com/office/drawing/2014/main" id="{325D531B-F1DB-F41B-2AB6-81B2FC9930CF}"/>
              </a:ext>
            </a:extLst>
          </p:cNvPr>
          <p:cNvSpPr txBox="1">
            <a:spLocks/>
          </p:cNvSpPr>
          <p:nvPr/>
        </p:nvSpPr>
        <p:spPr>
          <a:xfrm>
            <a:off x="443508" y="1166358"/>
            <a:ext cx="4710708" cy="2408575"/>
          </a:xfrm>
          <a:prstGeom prst="rect">
            <a:avLst/>
          </a:prstGeom>
        </p:spPr>
        <p:txBody>
          <a:bodyPr>
            <a:noAutofit/>
          </a:bodyPr>
          <a:lstStyle>
            <a:lvl1pPr marL="609608" marR="0" indent="-609608"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1pPr>
            <a:lvl2pPr marL="1168415"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2pPr>
            <a:lvl3pPr marL="1778022"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3pPr>
            <a:lvl4pPr marL="2387630"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4pPr>
            <a:lvl5pPr marL="2997237" marR="0" indent="-558807" algn="l" defTabSz="2438369" eaLnBrk="1" latinLnBrk="0" hangingPunct="1">
              <a:lnSpc>
                <a:spcPct val="90000"/>
              </a:lnSpc>
              <a:spcBef>
                <a:spcPts val="2000"/>
              </a:spcBef>
              <a:spcAft>
                <a:spcPts val="0"/>
              </a:spcAft>
              <a:buClrTx/>
              <a:buSzPct val="123000"/>
              <a:buFontTx/>
              <a:buChar char="•"/>
              <a:tabLst/>
              <a:defRPr sz="4000" b="0" i="0" u="none" strike="noStrike" cap="none" spc="0" baseline="0">
                <a:solidFill>
                  <a:srgbClr val="000000"/>
                </a:solidFill>
                <a:uFillTx/>
                <a:latin typeface="Gotham Book" pitchFamily="2" charset="0"/>
                <a:ea typeface="+mn-ea"/>
                <a:cs typeface="Gotham Book" pitchFamily="2" charset="0"/>
                <a:sym typeface="Gotham Light"/>
              </a:defRPr>
            </a:lvl5pPr>
            <a:lvl6pPr marL="3606845"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6pPr>
            <a:lvl7pPr marL="4216453"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7pPr>
            <a:lvl8pPr marL="4826060"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8pPr>
            <a:lvl9pPr marL="5435668" marR="0" indent="-558807" algn="l" defTabSz="2438369" eaLnBrk="1" latinLnBrk="0" hangingPunct="1">
              <a:lnSpc>
                <a:spcPct val="90000"/>
              </a:lnSpc>
              <a:spcBef>
                <a:spcPts val="2000"/>
              </a:spcBef>
              <a:spcAft>
                <a:spcPts val="0"/>
              </a:spcAft>
              <a:buClrTx/>
              <a:buSzPct val="123000"/>
              <a:buFontTx/>
              <a:buChar char="•"/>
              <a:tabLst/>
              <a:defRPr sz="4400" b="0" i="0" u="none" strike="noStrike" cap="none" spc="0" baseline="0">
                <a:solidFill>
                  <a:srgbClr val="000000"/>
                </a:solidFill>
                <a:uFillTx/>
                <a:latin typeface="+mn-lt"/>
                <a:ea typeface="+mn-ea"/>
                <a:cs typeface="+mn-cs"/>
                <a:sym typeface="Gotham Light"/>
              </a:defRPr>
            </a:lvl9pPr>
          </a:lstStyle>
          <a:p>
            <a:pPr marL="0" indent="0" defTabSz="1625661">
              <a:lnSpc>
                <a:spcPct val="109000"/>
              </a:lnSpc>
              <a:spcBef>
                <a:spcPts val="1333"/>
              </a:spcBef>
              <a:buNone/>
            </a:pPr>
            <a:r>
              <a:rPr lang="it-IT" sz="1333" b="1">
                <a:solidFill>
                  <a:srgbClr val="1F497D"/>
                </a:solidFill>
                <a:latin typeface="Gotham Bold" pitchFamily="2" charset="0"/>
                <a:cs typeface="Gotham Bold" pitchFamily="2" charset="0"/>
                <a:sym typeface="Arial"/>
              </a:rPr>
              <a:t>BENCH HEIGHT DESIGN</a:t>
            </a:r>
          </a:p>
          <a:p>
            <a:pPr marL="406426" indent="-406426" defTabSz="1625661">
              <a:lnSpc>
                <a:spcPct val="109000"/>
              </a:lnSpc>
              <a:spcBef>
                <a:spcPts val="1333"/>
              </a:spcBef>
            </a:pPr>
            <a:r>
              <a:rPr lang="it-IT" sz="1333" b="1">
                <a:solidFill>
                  <a:prstClr val="white"/>
                </a:solidFill>
                <a:latin typeface="Gotham Bold" pitchFamily="2" charset="0"/>
                <a:cs typeface="Gotham Bold" pitchFamily="2" charset="0"/>
                <a:sym typeface="Arial"/>
              </a:rPr>
              <a:t> Production line workflow </a:t>
            </a:r>
            <a:r>
              <a:rPr lang="it-IT" sz="1333" b="1" err="1">
                <a:solidFill>
                  <a:prstClr val="white"/>
                </a:solidFill>
                <a:latin typeface="Gotham Bold" pitchFamily="2" charset="0"/>
                <a:cs typeface="Gotham Bold" pitchFamily="2" charset="0"/>
                <a:sym typeface="Arial"/>
              </a:rPr>
              <a:t>means</a:t>
            </a:r>
            <a:r>
              <a:rPr lang="it-IT" sz="1333" b="1">
                <a:solidFill>
                  <a:prstClr val="white"/>
                </a:solidFill>
                <a:latin typeface="Gotham Bold" pitchFamily="2" charset="0"/>
                <a:cs typeface="Gotham Bold" pitchFamily="2" charset="0"/>
                <a:sym typeface="Arial"/>
              </a:rPr>
              <a:t> upto 4 boxes can be </a:t>
            </a:r>
            <a:r>
              <a:rPr lang="it-IT" sz="1333" b="1" err="1">
                <a:solidFill>
                  <a:prstClr val="white"/>
                </a:solidFill>
                <a:latin typeface="Gotham Bold" pitchFamily="2" charset="0"/>
                <a:cs typeface="Gotham Bold" pitchFamily="2" charset="0"/>
                <a:sym typeface="Arial"/>
              </a:rPr>
              <a:t>managed</a:t>
            </a:r>
            <a:r>
              <a:rPr lang="it-IT" sz="1333" b="1">
                <a:solidFill>
                  <a:prstClr val="white"/>
                </a:solidFill>
                <a:latin typeface="Gotham Bold" pitchFamily="2" charset="0"/>
                <a:cs typeface="Gotham Bold" pitchFamily="2" charset="0"/>
                <a:sym typeface="Arial"/>
              </a:rPr>
              <a:t> </a:t>
            </a:r>
            <a:r>
              <a:rPr lang="it-IT" sz="1333" b="1" err="1">
                <a:solidFill>
                  <a:prstClr val="white"/>
                </a:solidFill>
                <a:latin typeface="Gotham Bold" pitchFamily="2" charset="0"/>
                <a:cs typeface="Gotham Bold" pitchFamily="2" charset="0"/>
                <a:sym typeface="Arial"/>
              </a:rPr>
              <a:t>at</a:t>
            </a:r>
            <a:r>
              <a:rPr lang="it-IT" sz="1333" b="1">
                <a:solidFill>
                  <a:prstClr val="white"/>
                </a:solidFill>
                <a:latin typeface="Gotham Bold" pitchFamily="2" charset="0"/>
                <a:cs typeface="Gotham Bold" pitchFamily="2" charset="0"/>
                <a:sym typeface="Arial"/>
              </a:rPr>
              <a:t> the same time</a:t>
            </a:r>
          </a:p>
          <a:p>
            <a:pPr marL="406426" indent="-406426" defTabSz="1625661">
              <a:lnSpc>
                <a:spcPct val="109000"/>
              </a:lnSpc>
              <a:spcBef>
                <a:spcPts val="1333"/>
              </a:spcBef>
            </a:pPr>
            <a:r>
              <a:rPr lang="it-IT" sz="1333" b="1">
                <a:solidFill>
                  <a:prstClr val="white"/>
                </a:solidFill>
                <a:latin typeface="Gotham Bold" pitchFamily="2" charset="0"/>
                <a:cs typeface="Gotham Bold" pitchFamily="2" charset="0"/>
                <a:sym typeface="Arial"/>
              </a:rPr>
              <a:t>Low level design , </a:t>
            </a:r>
            <a:r>
              <a:rPr lang="it-IT" sz="1333" b="1" err="1">
                <a:solidFill>
                  <a:prstClr val="white"/>
                </a:solidFill>
                <a:latin typeface="Gotham Bold" pitchFamily="2" charset="0"/>
                <a:cs typeface="Gotham Bold" pitchFamily="2" charset="0"/>
                <a:sym typeface="Arial"/>
              </a:rPr>
              <a:t>allows</a:t>
            </a:r>
            <a:r>
              <a:rPr lang="it-IT" sz="1333" b="1">
                <a:solidFill>
                  <a:prstClr val="white"/>
                </a:solidFill>
                <a:latin typeface="Gotham Bold" pitchFamily="2" charset="0"/>
                <a:cs typeface="Gotham Bold" pitchFamily="2" charset="0"/>
                <a:sym typeface="Arial"/>
              </a:rPr>
              <a:t> loader to double as a work station and free up space in the dispensary</a:t>
            </a:r>
            <a:endParaRPr lang="it-IT" sz="1333">
              <a:solidFill>
                <a:prstClr val="white"/>
              </a:solidFill>
            </a:endParaRPr>
          </a:p>
        </p:txBody>
      </p:sp>
      <p:sp>
        <p:nvSpPr>
          <p:cNvPr id="3" name="TextBox 2">
            <a:extLst>
              <a:ext uri="{FF2B5EF4-FFF2-40B4-BE49-F238E27FC236}">
                <a16:creationId xmlns:a16="http://schemas.microsoft.com/office/drawing/2014/main" id="{6B84F8A7-93FA-C7D8-78F5-53C321164DB2}"/>
              </a:ext>
            </a:extLst>
          </p:cNvPr>
          <p:cNvSpPr txBox="1"/>
          <p:nvPr/>
        </p:nvSpPr>
        <p:spPr>
          <a:xfrm>
            <a:off x="508000" y="271645"/>
            <a:ext cx="11125200" cy="502766"/>
          </a:xfrm>
          <a:prstGeom prst="rect">
            <a:avLst/>
          </a:prstGeom>
          <a:noFill/>
        </p:spPr>
        <p:txBody>
          <a:bodyPr wrap="square" rtlCol="0">
            <a:spAutoFit/>
          </a:bodyPr>
          <a:lstStyle/>
          <a:p>
            <a:pPr algn="ctr" defTabSz="609630"/>
            <a:r>
              <a:rPr lang="en-US" sz="2667" b="1" dirty="0">
                <a:solidFill>
                  <a:prstClr val="black"/>
                </a:solidFill>
                <a:latin typeface="Calibri"/>
              </a:rPr>
              <a:t>What Makes SINTESI Robot Different</a:t>
            </a:r>
            <a:endParaRPr lang="en-GB" sz="2667" b="1" dirty="0">
              <a:solidFill>
                <a:prstClr val="black"/>
              </a:solidFill>
              <a:latin typeface="Calibri"/>
            </a:endParaRPr>
          </a:p>
        </p:txBody>
      </p:sp>
      <p:sp>
        <p:nvSpPr>
          <p:cNvPr id="13" name="Titolo 2">
            <a:extLst>
              <a:ext uri="{FF2B5EF4-FFF2-40B4-BE49-F238E27FC236}">
                <a16:creationId xmlns:a16="http://schemas.microsoft.com/office/drawing/2014/main" id="{247A4DA2-3EEA-F6E5-ABC5-3DE5623CF8E0}"/>
              </a:ext>
            </a:extLst>
          </p:cNvPr>
          <p:cNvSpPr txBox="1">
            <a:spLocks/>
          </p:cNvSpPr>
          <p:nvPr/>
        </p:nvSpPr>
        <p:spPr>
          <a:xfrm>
            <a:off x="6705600" y="885493"/>
            <a:ext cx="4114801" cy="63204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33867" tIns="33867" rIns="33867" bIns="33867" anchor="b">
            <a:noAutofit/>
          </a:bodyPr>
          <a:lstStyle>
            <a:lvl1pPr marL="0" marR="0" indent="0" algn="ctr" defTabSz="2438369" rtl="0" eaLnBrk="1" latinLnBrk="0" hangingPunct="1">
              <a:lnSpc>
                <a:spcPct val="80000"/>
              </a:lnSpc>
              <a:spcBef>
                <a:spcPts val="0"/>
              </a:spcBef>
              <a:spcAft>
                <a:spcPts val="0"/>
              </a:spcAft>
              <a:buClrTx/>
              <a:buSzTx/>
              <a:buFontTx/>
              <a:buNone/>
              <a:tabLst/>
              <a:defRPr sz="12000" b="1" i="0" u="none" strike="noStrike" cap="none" spc="-171" baseline="0">
                <a:solidFill>
                  <a:srgbClr val="000000"/>
                </a:solidFill>
                <a:uFillTx/>
                <a:latin typeface="+mj-lt"/>
                <a:ea typeface="+mj-ea"/>
                <a:cs typeface="+mj-cs"/>
                <a:sym typeface="Futura Std Book"/>
              </a:defRPr>
            </a:lvl1pPr>
            <a:lvl2pPr marL="0" marR="0" indent="45720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2pPr>
            <a:lvl3pPr marL="0" marR="0" indent="914411"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3pPr>
            <a:lvl4pPr marL="0" marR="0" indent="1371617"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4pPr>
            <a:lvl5pPr marL="0" marR="0" indent="1828823"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5pPr>
            <a:lvl6pPr marL="0" marR="0" indent="2286029"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6pPr>
            <a:lvl7pPr marL="0" marR="0" indent="2743234"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7pPr>
            <a:lvl8pPr marL="0" marR="0" indent="3200440"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8pPr>
            <a:lvl9pPr marL="0" marR="0" indent="3657646" algn="l" defTabSz="2438369" rtl="0" eaLnBrk="1" latinLnBrk="0" hangingPunct="1">
              <a:lnSpc>
                <a:spcPct val="80000"/>
              </a:lnSpc>
              <a:spcBef>
                <a:spcPts val="0"/>
              </a:spcBef>
              <a:spcAft>
                <a:spcPts val="0"/>
              </a:spcAft>
              <a:buClrTx/>
              <a:buSzTx/>
              <a:buFontTx/>
              <a:buNone/>
              <a:tabLst/>
              <a:defRPr sz="8501" b="1" i="0" u="none" strike="noStrike" cap="none" spc="-171" baseline="0">
                <a:solidFill>
                  <a:srgbClr val="000000"/>
                </a:solidFill>
                <a:uFillTx/>
                <a:latin typeface="+mj-lt"/>
                <a:ea typeface="+mj-ea"/>
                <a:cs typeface="+mj-cs"/>
                <a:sym typeface="Futura Std Book"/>
              </a:defRPr>
            </a:lvl9pPr>
          </a:lstStyle>
          <a:p>
            <a:pPr algn="l" defTabSz="1625661"/>
            <a:r>
              <a:rPr lang="it-IT" sz="4400" spc="-114" dirty="0">
                <a:solidFill>
                  <a:prstClr val="white"/>
                </a:solidFill>
                <a:latin typeface="Futura Std ExtraBold" panose="020B0502020204020303" pitchFamily="34" charset="77"/>
              </a:rPr>
              <a:t>PHARMALOAD</a:t>
            </a:r>
          </a:p>
        </p:txBody>
      </p:sp>
      <p:pic>
        <p:nvPicPr>
          <p:cNvPr id="6" name="Picture 5">
            <a:extLst>
              <a:ext uri="{FF2B5EF4-FFF2-40B4-BE49-F238E27FC236}">
                <a16:creationId xmlns:a16="http://schemas.microsoft.com/office/drawing/2014/main" id="{B1246F44-B938-5284-A562-0318F994013C}"/>
              </a:ext>
            </a:extLst>
          </p:cNvPr>
          <p:cNvPicPr>
            <a:picLocks noChangeAspect="1"/>
          </p:cNvPicPr>
          <p:nvPr/>
        </p:nvPicPr>
        <p:blipFill>
          <a:blip r:embed="rId5"/>
          <a:stretch>
            <a:fillRect/>
          </a:stretch>
        </p:blipFill>
        <p:spPr>
          <a:xfrm>
            <a:off x="5244038" y="1628615"/>
            <a:ext cx="6389162" cy="4115157"/>
          </a:xfrm>
          <a:prstGeom prst="rect">
            <a:avLst/>
          </a:prstGeom>
        </p:spPr>
      </p:pic>
    </p:spTree>
    <p:extLst>
      <p:ext uri="{BB962C8B-B14F-4D97-AF65-F5344CB8AC3E}">
        <p14:creationId xmlns:p14="http://schemas.microsoft.com/office/powerpoint/2010/main" val="13682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p:cNvGrpSpPr/>
        <p:nvPr/>
      </p:nvGrpSpPr>
      <p:grpSpPr>
        <a:xfrm>
          <a:off x="0" y="0"/>
          <a:ext cx="0" cy="0"/>
          <a:chOff x="0" y="0"/>
          <a:chExt cx="0" cy="0"/>
        </a:xfrm>
      </p:grpSpPr>
      <p:sp>
        <p:nvSpPr>
          <p:cNvPr id="2" name="Freeform 2"/>
          <p:cNvSpPr/>
          <p:nvPr/>
        </p:nvSpPr>
        <p:spPr>
          <a:xfrm>
            <a:off x="-720344" y="-273193"/>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sp>
        <p:nvSpPr>
          <p:cNvPr id="3" name="Freeform 3"/>
          <p:cNvSpPr/>
          <p:nvPr/>
        </p:nvSpPr>
        <p:spPr>
          <a:xfrm>
            <a:off x="885282" y="2563261"/>
            <a:ext cx="4687370" cy="1068939"/>
          </a:xfrm>
          <a:custGeom>
            <a:avLst/>
            <a:gdLst/>
            <a:ahLst/>
            <a:cxnLst/>
            <a:rect l="l" t="t" r="r" b="b"/>
            <a:pathLst>
              <a:path w="7315190" h="1433388">
                <a:moveTo>
                  <a:pt x="0" y="0"/>
                </a:moveTo>
                <a:lnTo>
                  <a:pt x="7315190" y="0"/>
                </a:lnTo>
                <a:lnTo>
                  <a:pt x="7315190" y="1433388"/>
                </a:lnTo>
                <a:lnTo>
                  <a:pt x="0" y="14333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GB" sz="1200">
              <a:solidFill>
                <a:prstClr val="black"/>
              </a:solidFill>
              <a:latin typeface="Calibri"/>
            </a:endParaRPr>
          </a:p>
        </p:txBody>
      </p:sp>
      <p:sp>
        <p:nvSpPr>
          <p:cNvPr id="4" name="Freeform 4"/>
          <p:cNvSpPr/>
          <p:nvPr/>
        </p:nvSpPr>
        <p:spPr>
          <a:xfrm>
            <a:off x="945044" y="5334795"/>
            <a:ext cx="4688497" cy="604031"/>
          </a:xfrm>
          <a:custGeom>
            <a:avLst/>
            <a:gdLst/>
            <a:ahLst/>
            <a:cxnLst/>
            <a:rect l="l" t="t" r="r" b="b"/>
            <a:pathLst>
              <a:path w="5442349" h="1720268">
                <a:moveTo>
                  <a:pt x="0" y="0"/>
                </a:moveTo>
                <a:lnTo>
                  <a:pt x="5442349" y="0"/>
                </a:lnTo>
                <a:lnTo>
                  <a:pt x="5442349" y="1720268"/>
                </a:lnTo>
                <a:lnTo>
                  <a:pt x="0" y="172026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GB" sz="1200">
              <a:solidFill>
                <a:prstClr val="black"/>
              </a:solidFill>
              <a:latin typeface="Calibri"/>
            </a:endParaRPr>
          </a:p>
        </p:txBody>
      </p:sp>
      <p:sp>
        <p:nvSpPr>
          <p:cNvPr id="5" name="Freeform 5"/>
          <p:cNvSpPr/>
          <p:nvPr/>
        </p:nvSpPr>
        <p:spPr>
          <a:xfrm>
            <a:off x="945044" y="4544298"/>
            <a:ext cx="4627609" cy="636557"/>
          </a:xfrm>
          <a:custGeom>
            <a:avLst/>
            <a:gdLst/>
            <a:ahLst/>
            <a:cxnLst/>
            <a:rect l="l" t="t" r="r" b="b"/>
            <a:pathLst>
              <a:path w="5442353" h="1433388">
                <a:moveTo>
                  <a:pt x="0" y="0"/>
                </a:moveTo>
                <a:lnTo>
                  <a:pt x="5442353" y="0"/>
                </a:lnTo>
                <a:lnTo>
                  <a:pt x="5442353" y="1433388"/>
                </a:lnTo>
                <a:lnTo>
                  <a:pt x="0" y="143338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GB" sz="1200">
              <a:solidFill>
                <a:prstClr val="black"/>
              </a:solidFill>
              <a:latin typeface="Calibri"/>
            </a:endParaRPr>
          </a:p>
        </p:txBody>
      </p:sp>
      <p:sp>
        <p:nvSpPr>
          <p:cNvPr id="6" name="Freeform 6"/>
          <p:cNvSpPr/>
          <p:nvPr/>
        </p:nvSpPr>
        <p:spPr>
          <a:xfrm>
            <a:off x="945044" y="3798337"/>
            <a:ext cx="4687370" cy="643843"/>
          </a:xfrm>
          <a:custGeom>
            <a:avLst/>
            <a:gdLst/>
            <a:ahLst/>
            <a:cxnLst/>
            <a:rect l="l" t="t" r="r" b="b"/>
            <a:pathLst>
              <a:path w="5833151" h="1468684">
                <a:moveTo>
                  <a:pt x="0" y="0"/>
                </a:moveTo>
                <a:lnTo>
                  <a:pt x="5833151" y="0"/>
                </a:lnTo>
                <a:lnTo>
                  <a:pt x="5833151" y="1468684"/>
                </a:lnTo>
                <a:lnTo>
                  <a:pt x="0" y="146868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GB" sz="1200">
              <a:solidFill>
                <a:prstClr val="black"/>
              </a:solidFill>
              <a:latin typeface="Calibri"/>
            </a:endParaRPr>
          </a:p>
        </p:txBody>
      </p:sp>
      <p:sp>
        <p:nvSpPr>
          <p:cNvPr id="7" name="TextBox 7"/>
          <p:cNvSpPr txBox="1"/>
          <p:nvPr/>
        </p:nvSpPr>
        <p:spPr>
          <a:xfrm>
            <a:off x="1111979" y="4019682"/>
            <a:ext cx="4201221" cy="359073"/>
          </a:xfrm>
          <a:prstGeom prst="rect">
            <a:avLst/>
          </a:prstGeom>
        </p:spPr>
        <p:txBody>
          <a:bodyPr wrap="square" lIns="0" tIns="0" rIns="0" bIns="0" rtlCol="0" anchor="t">
            <a:spAutoFit/>
          </a:bodyPr>
          <a:lstStyle/>
          <a:p>
            <a:pPr algn="ctr" defTabSz="609630">
              <a:lnSpc>
                <a:spcPts val="1415"/>
              </a:lnSpc>
            </a:pPr>
            <a:r>
              <a:rPr lang="en-US" sz="1415" dirty="0">
                <a:solidFill>
                  <a:srgbClr val="053E61"/>
                </a:solidFill>
                <a:latin typeface="Poppins"/>
                <a:ea typeface="Poppins"/>
                <a:cs typeface="Poppins"/>
                <a:sym typeface="Poppins"/>
              </a:rPr>
              <a:t>Rotating Standard Head- picks 2 to 4 items requires multiple movements</a:t>
            </a:r>
          </a:p>
        </p:txBody>
      </p:sp>
      <p:sp>
        <p:nvSpPr>
          <p:cNvPr id="8" name="TextBox 8"/>
          <p:cNvSpPr txBox="1"/>
          <p:nvPr/>
        </p:nvSpPr>
        <p:spPr>
          <a:xfrm>
            <a:off x="945044" y="2949457"/>
            <a:ext cx="4389073" cy="548292"/>
          </a:xfrm>
          <a:prstGeom prst="rect">
            <a:avLst/>
          </a:prstGeom>
        </p:spPr>
        <p:txBody>
          <a:bodyPr lIns="0" tIns="0" rIns="0" bIns="0" rtlCol="0" anchor="t">
            <a:spAutoFit/>
          </a:bodyPr>
          <a:lstStyle/>
          <a:p>
            <a:pPr algn="ctr" defTabSz="609630">
              <a:lnSpc>
                <a:spcPts val="1431"/>
              </a:lnSpc>
            </a:pPr>
            <a:r>
              <a:rPr lang="en-US" sz="1867" b="1" dirty="0">
                <a:solidFill>
                  <a:srgbClr val="FFFFFF"/>
                </a:solidFill>
                <a:latin typeface="Poppins Bold"/>
                <a:ea typeface="Poppins Bold"/>
                <a:cs typeface="Poppins Bold"/>
                <a:sym typeface="Poppins Bold"/>
              </a:rPr>
              <a:t>Euclid3D- picks up to 15 items </a:t>
            </a:r>
          </a:p>
          <a:p>
            <a:pPr algn="ctr" defTabSz="609630">
              <a:lnSpc>
                <a:spcPts val="1431"/>
              </a:lnSpc>
            </a:pPr>
            <a:endParaRPr lang="en-US" sz="1867" b="1" dirty="0">
              <a:solidFill>
                <a:srgbClr val="FFFFFF"/>
              </a:solidFill>
              <a:latin typeface="Poppins Bold"/>
              <a:ea typeface="Poppins Bold"/>
              <a:cs typeface="Poppins Bold"/>
              <a:sym typeface="Poppins Bold"/>
            </a:endParaRPr>
          </a:p>
          <a:p>
            <a:pPr algn="ctr" defTabSz="609630">
              <a:lnSpc>
                <a:spcPts val="1431"/>
              </a:lnSpc>
            </a:pPr>
            <a:r>
              <a:rPr lang="en-US" sz="1867" b="1" dirty="0">
                <a:solidFill>
                  <a:srgbClr val="FFFFFF"/>
                </a:solidFill>
                <a:latin typeface="Poppins Bold"/>
                <a:ea typeface="Poppins Bold"/>
                <a:cs typeface="Poppins Bold"/>
                <a:sym typeface="Poppins Bold"/>
              </a:rPr>
              <a:t>in one pick and deliver journey</a:t>
            </a:r>
          </a:p>
        </p:txBody>
      </p:sp>
      <p:sp>
        <p:nvSpPr>
          <p:cNvPr id="9" name="TextBox 9"/>
          <p:cNvSpPr txBox="1"/>
          <p:nvPr/>
        </p:nvSpPr>
        <p:spPr>
          <a:xfrm>
            <a:off x="941911" y="5505130"/>
            <a:ext cx="4541356" cy="391389"/>
          </a:xfrm>
          <a:prstGeom prst="rect">
            <a:avLst/>
          </a:prstGeom>
        </p:spPr>
        <p:txBody>
          <a:bodyPr wrap="square" lIns="0" tIns="0" rIns="0" bIns="0" rtlCol="0" anchor="t">
            <a:spAutoFit/>
          </a:bodyPr>
          <a:lstStyle/>
          <a:p>
            <a:pPr algn="ctr" defTabSz="609630">
              <a:lnSpc>
                <a:spcPts val="1041"/>
              </a:lnSpc>
            </a:pPr>
            <a:r>
              <a:rPr lang="en-US" sz="1333" dirty="0">
                <a:solidFill>
                  <a:srgbClr val="053E61"/>
                </a:solidFill>
                <a:latin typeface="Poppins"/>
                <a:ea typeface="Poppins"/>
                <a:cs typeface="Poppins"/>
                <a:sym typeface="Poppins"/>
              </a:rPr>
              <a:t>Fixed Channels-</a:t>
            </a:r>
            <a:r>
              <a:rPr lang="en-US" sz="1333" b="1" dirty="0">
                <a:solidFill>
                  <a:srgbClr val="053E61"/>
                </a:solidFill>
                <a:latin typeface="Poppins Bold"/>
                <a:ea typeface="Poppins Bold"/>
                <a:cs typeface="Poppins Bold"/>
                <a:sym typeface="Poppins Bold"/>
              </a:rPr>
              <a:t> A picking head? NOT REALLY</a:t>
            </a:r>
          </a:p>
          <a:p>
            <a:pPr algn="ctr" defTabSz="609630">
              <a:lnSpc>
                <a:spcPts val="1041"/>
              </a:lnSpc>
            </a:pPr>
            <a:endParaRPr lang="en-US" sz="1333" b="1" dirty="0">
              <a:solidFill>
                <a:srgbClr val="053E61"/>
              </a:solidFill>
              <a:latin typeface="Poppins Bold"/>
              <a:ea typeface="Poppins Bold"/>
              <a:cs typeface="Poppins Bold"/>
              <a:sym typeface="Poppins Bold"/>
            </a:endParaRPr>
          </a:p>
          <a:p>
            <a:pPr algn="ctr" defTabSz="609630">
              <a:lnSpc>
                <a:spcPts val="1041"/>
              </a:lnSpc>
            </a:pPr>
            <a:r>
              <a:rPr lang="en-US" sz="1333" dirty="0">
                <a:solidFill>
                  <a:srgbClr val="053E61"/>
                </a:solidFill>
                <a:latin typeface="Poppins"/>
                <a:ea typeface="Poppins"/>
                <a:cs typeface="Poppins"/>
                <a:sym typeface="Poppins"/>
              </a:rPr>
              <a:t>Effectively requires  a conveyor system</a:t>
            </a:r>
          </a:p>
        </p:txBody>
      </p:sp>
      <p:sp>
        <p:nvSpPr>
          <p:cNvPr id="10" name="TextBox 10"/>
          <p:cNvSpPr txBox="1"/>
          <p:nvPr/>
        </p:nvSpPr>
        <p:spPr>
          <a:xfrm>
            <a:off x="1111979" y="4738517"/>
            <a:ext cx="4323621" cy="333425"/>
          </a:xfrm>
          <a:prstGeom prst="rect">
            <a:avLst/>
          </a:prstGeom>
        </p:spPr>
        <p:txBody>
          <a:bodyPr wrap="square" lIns="0" tIns="0" rIns="0" bIns="0" rtlCol="0" anchor="t">
            <a:spAutoFit/>
          </a:bodyPr>
          <a:lstStyle/>
          <a:p>
            <a:pPr algn="ctr" defTabSz="609630">
              <a:lnSpc>
                <a:spcPts val="1309"/>
              </a:lnSpc>
            </a:pPr>
            <a:r>
              <a:rPr lang="en-US" sz="1309" dirty="0">
                <a:solidFill>
                  <a:srgbClr val="FFFFFF"/>
                </a:solidFill>
                <a:latin typeface="Poppins" panose="00000500000000000000" pitchFamily="2" charset="0"/>
                <a:ea typeface="Poppins Bold"/>
                <a:cs typeface="Poppins" panose="00000500000000000000" pitchFamily="2" charset="0"/>
                <a:sym typeface="Poppins Bold"/>
              </a:rPr>
              <a:t>Non-Rotating Standard Picking  Head – more limitations than the rotating standard picking head  </a:t>
            </a:r>
          </a:p>
        </p:txBody>
      </p:sp>
      <p:sp>
        <p:nvSpPr>
          <p:cNvPr id="11" name="TextBox 11"/>
          <p:cNvSpPr txBox="1"/>
          <p:nvPr/>
        </p:nvSpPr>
        <p:spPr>
          <a:xfrm>
            <a:off x="1323554" y="1241403"/>
            <a:ext cx="4912252" cy="1346522"/>
          </a:xfrm>
          <a:prstGeom prst="rect">
            <a:avLst/>
          </a:prstGeom>
        </p:spPr>
        <p:txBody>
          <a:bodyPr wrap="square" lIns="0" tIns="0" rIns="0" bIns="0" rtlCol="0" anchor="t">
            <a:spAutoFit/>
          </a:bodyPr>
          <a:lstStyle/>
          <a:p>
            <a:pPr defTabSz="609630">
              <a:lnSpc>
                <a:spcPts val="3518"/>
              </a:lnSpc>
            </a:pPr>
            <a:r>
              <a:rPr lang="en-US" sz="2933" b="1" dirty="0">
                <a:solidFill>
                  <a:srgbClr val="FFFFFF"/>
                </a:solidFill>
                <a:latin typeface="Montserrat Bold"/>
                <a:ea typeface="Montserrat Bold"/>
                <a:cs typeface="Montserrat Bold"/>
                <a:sym typeface="Montserrat Bold"/>
              </a:rPr>
              <a:t>PICKING ARMS/</a:t>
            </a:r>
          </a:p>
          <a:p>
            <a:pPr defTabSz="609630">
              <a:lnSpc>
                <a:spcPts val="3518"/>
              </a:lnSpc>
            </a:pPr>
            <a:r>
              <a:rPr lang="en-US" sz="2933" b="1" dirty="0">
                <a:solidFill>
                  <a:srgbClr val="FFFFFF"/>
                </a:solidFill>
                <a:latin typeface="Montserrat Bold"/>
                <a:ea typeface="Montserrat Bold"/>
                <a:cs typeface="Montserrat Bold"/>
                <a:sym typeface="Montserrat Bold"/>
              </a:rPr>
              <a:t>GRIPPERS/</a:t>
            </a:r>
          </a:p>
          <a:p>
            <a:pPr defTabSz="609630">
              <a:lnSpc>
                <a:spcPts val="3518"/>
              </a:lnSpc>
            </a:pPr>
            <a:r>
              <a:rPr lang="en-US" sz="2933" b="1" dirty="0">
                <a:solidFill>
                  <a:srgbClr val="FFFFFF"/>
                </a:solidFill>
                <a:latin typeface="Montserrat Bold"/>
                <a:ea typeface="Montserrat Bold"/>
                <a:cs typeface="Montserrat Bold"/>
                <a:sym typeface="Montserrat Bold"/>
              </a:rPr>
              <a:t>PICKING HEADS</a:t>
            </a:r>
          </a:p>
        </p:txBody>
      </p:sp>
      <p:sp>
        <p:nvSpPr>
          <p:cNvPr id="12" name="Freeform 12"/>
          <p:cNvSpPr/>
          <p:nvPr/>
        </p:nvSpPr>
        <p:spPr>
          <a:xfrm>
            <a:off x="6070686" y="990601"/>
            <a:ext cx="5692250" cy="5595755"/>
          </a:xfrm>
          <a:custGeom>
            <a:avLst/>
            <a:gdLst/>
            <a:ahLst/>
            <a:cxnLst/>
            <a:rect l="l" t="t" r="r" b="b"/>
            <a:pathLst>
              <a:path w="8702113" h="8229600">
                <a:moveTo>
                  <a:pt x="0" y="0"/>
                </a:moveTo>
                <a:lnTo>
                  <a:pt x="8702113" y="0"/>
                </a:lnTo>
                <a:lnTo>
                  <a:pt x="8702113" y="8229600"/>
                </a:lnTo>
                <a:lnTo>
                  <a:pt x="0" y="8229600"/>
                </a:lnTo>
                <a:lnTo>
                  <a:pt x="0" y="0"/>
                </a:lnTo>
                <a:close/>
              </a:path>
            </a:pathLst>
          </a:custGeom>
          <a:blipFill>
            <a:blip r:embed="rId12"/>
            <a:stretch>
              <a:fillRect/>
            </a:stretch>
          </a:blipFill>
        </p:spPr>
        <p:txBody>
          <a:bodyPr/>
          <a:lstStyle/>
          <a:p>
            <a:pPr defTabSz="609630"/>
            <a:endParaRPr lang="en-GB" sz="1200">
              <a:solidFill>
                <a:prstClr val="black"/>
              </a:solidFill>
              <a:latin typeface="Calibri"/>
            </a:endParaRPr>
          </a:p>
        </p:txBody>
      </p:sp>
      <p:sp>
        <p:nvSpPr>
          <p:cNvPr id="13" name="TextBox 12">
            <a:extLst>
              <a:ext uri="{FF2B5EF4-FFF2-40B4-BE49-F238E27FC236}">
                <a16:creationId xmlns:a16="http://schemas.microsoft.com/office/drawing/2014/main" id="{8FD78DF7-2DD7-5B68-3171-2F9824F9CEA0}"/>
              </a:ext>
            </a:extLst>
          </p:cNvPr>
          <p:cNvSpPr txBox="1"/>
          <p:nvPr/>
        </p:nvSpPr>
        <p:spPr>
          <a:xfrm>
            <a:off x="508000" y="271645"/>
            <a:ext cx="11074400" cy="543675"/>
          </a:xfrm>
          <a:prstGeom prst="rect">
            <a:avLst/>
          </a:prstGeom>
          <a:noFill/>
        </p:spPr>
        <p:txBody>
          <a:bodyPr wrap="square" rtlCol="0">
            <a:spAutoFit/>
          </a:bodyPr>
          <a:lstStyle/>
          <a:p>
            <a:pPr algn="ctr" defTabSz="609630"/>
            <a:r>
              <a:rPr lang="en-US" sz="2933" b="1" dirty="0">
                <a:solidFill>
                  <a:prstClr val="black"/>
                </a:solidFill>
                <a:latin typeface="Calibri"/>
              </a:rPr>
              <a:t>What Makes SINTESI Robot Different</a:t>
            </a:r>
            <a:endParaRPr lang="en-GB" sz="2933" b="1" dirty="0">
              <a:solidFill>
                <a:prstClr val="black"/>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A0083"/>
        </a:solidFill>
        <a:effectLst/>
      </p:bgPr>
    </p:bg>
    <p:spTree>
      <p:nvGrpSpPr>
        <p:cNvPr id="1" name=""/>
        <p:cNvGrpSpPr/>
        <p:nvPr/>
      </p:nvGrpSpPr>
      <p:grpSpPr>
        <a:xfrm>
          <a:off x="0" y="0"/>
          <a:ext cx="0" cy="0"/>
          <a:chOff x="0" y="0"/>
          <a:chExt cx="0" cy="0"/>
        </a:xfrm>
      </p:grpSpPr>
      <p:sp>
        <p:nvSpPr>
          <p:cNvPr id="2" name="Freeform 2"/>
          <p:cNvSpPr/>
          <p:nvPr/>
        </p:nvSpPr>
        <p:spPr>
          <a:xfrm>
            <a:off x="-720344" y="-273193"/>
            <a:ext cx="13632689" cy="7708666"/>
          </a:xfrm>
          <a:custGeom>
            <a:avLst/>
            <a:gdLst/>
            <a:ahLst/>
            <a:cxnLst/>
            <a:rect l="l" t="t" r="r" b="b"/>
            <a:pathLst>
              <a:path w="20449033" h="11562999">
                <a:moveTo>
                  <a:pt x="0" y="0"/>
                </a:moveTo>
                <a:lnTo>
                  <a:pt x="20449032" y="0"/>
                </a:lnTo>
                <a:lnTo>
                  <a:pt x="20449032" y="11562999"/>
                </a:lnTo>
                <a:lnTo>
                  <a:pt x="0" y="11562999"/>
                </a:lnTo>
                <a:lnTo>
                  <a:pt x="0"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txBody>
          <a:bodyPr/>
          <a:lstStyle/>
          <a:p>
            <a:pPr defTabSz="609630"/>
            <a:endParaRPr lang="en-GB" sz="1200">
              <a:solidFill>
                <a:prstClr val="black"/>
              </a:solidFill>
              <a:latin typeface="Calibri"/>
            </a:endParaRPr>
          </a:p>
        </p:txBody>
      </p:sp>
      <p:grpSp>
        <p:nvGrpSpPr>
          <p:cNvPr id="3" name="Group 3"/>
          <p:cNvGrpSpPr/>
          <p:nvPr/>
        </p:nvGrpSpPr>
        <p:grpSpPr>
          <a:xfrm>
            <a:off x="840146" y="330200"/>
            <a:ext cx="11364554" cy="677741"/>
            <a:chOff x="0" y="0"/>
            <a:chExt cx="22729108" cy="1355482"/>
          </a:xfrm>
        </p:grpSpPr>
        <p:sp>
          <p:nvSpPr>
            <p:cNvPr id="4" name="Freeform 4"/>
            <p:cNvSpPr/>
            <p:nvPr/>
          </p:nvSpPr>
          <p:spPr>
            <a:xfrm>
              <a:off x="0" y="0"/>
              <a:ext cx="22729109" cy="1355482"/>
            </a:xfrm>
            <a:custGeom>
              <a:avLst/>
              <a:gdLst/>
              <a:ahLst/>
              <a:cxnLst/>
              <a:rect l="l" t="t" r="r" b="b"/>
              <a:pathLst>
                <a:path w="22729109" h="1355482">
                  <a:moveTo>
                    <a:pt x="0" y="0"/>
                  </a:moveTo>
                  <a:lnTo>
                    <a:pt x="22729109" y="0"/>
                  </a:lnTo>
                  <a:lnTo>
                    <a:pt x="22729109" y="1355482"/>
                  </a:lnTo>
                  <a:lnTo>
                    <a:pt x="0" y="1355482"/>
                  </a:lnTo>
                  <a:close/>
                </a:path>
              </a:pathLst>
            </a:custGeom>
            <a:solidFill>
              <a:srgbClr val="000000">
                <a:alpha val="0"/>
              </a:srgbClr>
            </a:solidFill>
          </p:spPr>
          <p:txBody>
            <a:bodyPr/>
            <a:lstStyle/>
            <a:p>
              <a:pPr defTabSz="609630"/>
              <a:endParaRPr lang="en-GB" sz="1200">
                <a:solidFill>
                  <a:prstClr val="black"/>
                </a:solidFill>
                <a:latin typeface="Calibri"/>
              </a:endParaRPr>
            </a:p>
          </p:txBody>
        </p:sp>
        <p:sp>
          <p:nvSpPr>
            <p:cNvPr id="5" name="TextBox 5"/>
            <p:cNvSpPr txBox="1"/>
            <p:nvPr/>
          </p:nvSpPr>
          <p:spPr>
            <a:xfrm>
              <a:off x="0" y="38100"/>
              <a:ext cx="22729108" cy="1317382"/>
            </a:xfrm>
            <a:prstGeom prst="rect">
              <a:avLst/>
            </a:prstGeom>
          </p:spPr>
          <p:txBody>
            <a:bodyPr lIns="0" tIns="0" rIns="0" bIns="0" rtlCol="0" anchor="ctr"/>
            <a:lstStyle/>
            <a:p>
              <a:pPr defTabSz="609630">
                <a:lnSpc>
                  <a:spcPts val="2880"/>
                </a:lnSpc>
              </a:pPr>
              <a:r>
                <a:rPr lang="en-US" sz="3200" b="1">
                  <a:solidFill>
                    <a:srgbClr val="FFFFFF"/>
                  </a:solidFill>
                  <a:latin typeface="Futura Bold"/>
                  <a:ea typeface="Futura Bold"/>
                  <a:cs typeface="Futura Bold"/>
                  <a:sym typeface="Futura Bold"/>
                </a:rPr>
                <a:t>Is a robot a good Investment for your Pharmacy?</a:t>
              </a:r>
            </a:p>
          </p:txBody>
        </p:sp>
      </p:grpSp>
      <p:graphicFrame>
        <p:nvGraphicFramePr>
          <p:cNvPr id="6" name="Table 6"/>
          <p:cNvGraphicFramePr>
            <a:graphicFrameLocks noGrp="1"/>
          </p:cNvGraphicFramePr>
          <p:nvPr/>
        </p:nvGraphicFramePr>
        <p:xfrm>
          <a:off x="840146" y="1408704"/>
          <a:ext cx="3352800" cy="3112135"/>
        </p:xfrm>
        <a:graphic>
          <a:graphicData uri="http://schemas.openxmlformats.org/drawingml/2006/table">
            <a:tbl>
              <a:tblPr/>
              <a:tblGrid>
                <a:gridCol w="2367852">
                  <a:extLst>
                    <a:ext uri="{9D8B030D-6E8A-4147-A177-3AD203B41FA5}">
                      <a16:colId xmlns:a16="http://schemas.microsoft.com/office/drawing/2014/main" val="20000"/>
                    </a:ext>
                  </a:extLst>
                </a:gridCol>
                <a:gridCol w="984948">
                  <a:extLst>
                    <a:ext uri="{9D8B030D-6E8A-4147-A177-3AD203B41FA5}">
                      <a16:colId xmlns:a16="http://schemas.microsoft.com/office/drawing/2014/main" val="20001"/>
                    </a:ext>
                  </a:extLst>
                </a:gridCol>
              </a:tblGrid>
              <a:tr h="383540">
                <a:tc>
                  <a:txBody>
                    <a:bodyPr/>
                    <a:lstStyle/>
                    <a:p>
                      <a:pPr algn="l">
                        <a:lnSpc>
                          <a:spcPts val="3311"/>
                        </a:lnSpc>
                        <a:defRPr/>
                      </a:pPr>
                      <a:r>
                        <a:rPr lang="en-US" sz="1600">
                          <a:solidFill>
                            <a:srgbClr val="FFFFFF"/>
                          </a:solidFill>
                          <a:latin typeface="Calibri (MS)"/>
                          <a:ea typeface="Calibri (MS)"/>
                          <a:cs typeface="Calibri (MS)"/>
                          <a:sym typeface="Calibri (MS)"/>
                        </a:rPr>
                        <a:t> 05/23 – 18K iTEMS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311"/>
                        </a:lnSpc>
                        <a:defRPr/>
                      </a:pPr>
                      <a:r>
                        <a:rPr lang="en-US" sz="1600">
                          <a:solidFill>
                            <a:srgbClr val="FFFFFF"/>
                          </a:solidFill>
                          <a:latin typeface="Calibri (MS)"/>
                          <a:ea typeface="Calibri (MS)"/>
                          <a:cs typeface="Calibri (MS)"/>
                          <a:sym typeface="Calibri (MS)"/>
                        </a:rPr>
                        <a:t>Reduced</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3540">
                <a:tc>
                  <a:txBody>
                    <a:bodyPr/>
                    <a:lstStyle/>
                    <a:p>
                      <a:pPr algn="l">
                        <a:lnSpc>
                          <a:spcPts val="3311"/>
                        </a:lnSpc>
                        <a:defRPr/>
                      </a:pPr>
                      <a:r>
                        <a:rPr lang="en-US" sz="1600">
                          <a:solidFill>
                            <a:srgbClr val="FFFFFF"/>
                          </a:solidFill>
                          <a:latin typeface="Calibri (MS)"/>
                          <a:ea typeface="Calibri (MS)"/>
                          <a:cs typeface="Calibri (MS)"/>
                          <a:sym typeface="Calibri (MS)"/>
                        </a:rPr>
                        <a:t>Dispensing Errors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99%</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62940">
                <a:tc>
                  <a:txBody>
                    <a:bodyPr/>
                    <a:lstStyle/>
                    <a:p>
                      <a:pPr algn="l">
                        <a:lnSpc>
                          <a:spcPts val="3311"/>
                        </a:lnSpc>
                        <a:defRPr/>
                      </a:pPr>
                      <a:r>
                        <a:rPr lang="en-US" sz="1600">
                          <a:solidFill>
                            <a:srgbClr val="FFFFFF"/>
                          </a:solidFill>
                          <a:latin typeface="Calibri (MS)"/>
                          <a:ea typeface="Calibri (MS)"/>
                          <a:cs typeface="Calibri (MS)"/>
                          <a:sym typeface="Calibri (MS)"/>
                        </a:rPr>
                        <a:t>Short Dated Stock Wastage</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100%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3540">
                <a:tc>
                  <a:txBody>
                    <a:bodyPr/>
                    <a:lstStyle/>
                    <a:p>
                      <a:pPr algn="l">
                        <a:lnSpc>
                          <a:spcPts val="3311"/>
                        </a:lnSpc>
                        <a:defRPr/>
                      </a:pPr>
                      <a:r>
                        <a:rPr lang="en-US" sz="1600">
                          <a:solidFill>
                            <a:srgbClr val="FFFFFF"/>
                          </a:solidFill>
                          <a:latin typeface="Calibri (MS)"/>
                          <a:ea typeface="Calibri (MS)"/>
                          <a:cs typeface="Calibri (MS)"/>
                          <a:sym typeface="Calibri (MS)"/>
                        </a:rPr>
                        <a:t>Staff Time</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30%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3540">
                <a:tc>
                  <a:txBody>
                    <a:bodyPr/>
                    <a:lstStyle/>
                    <a:p>
                      <a:pPr algn="l">
                        <a:lnSpc>
                          <a:spcPts val="3311"/>
                        </a:lnSpc>
                        <a:defRPr/>
                      </a:pPr>
                      <a:r>
                        <a:rPr lang="en-US" sz="1600" dirty="0">
                          <a:solidFill>
                            <a:srgbClr val="FFFFFF"/>
                          </a:solidFill>
                          <a:latin typeface="Calibri (MS)"/>
                          <a:ea typeface="Calibri (MS)"/>
                          <a:cs typeface="Calibri (MS)"/>
                          <a:sym typeface="Calibri (MS)"/>
                        </a:rPr>
                        <a:t>Stock Management</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30%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3540">
                <a:tc>
                  <a:txBody>
                    <a:bodyPr/>
                    <a:lstStyle/>
                    <a:p>
                      <a:pPr algn="l">
                        <a:lnSpc>
                          <a:spcPts val="3311"/>
                        </a:lnSpc>
                        <a:defRPr/>
                      </a:pPr>
                      <a:r>
                        <a:rPr lang="en-US" sz="1600">
                          <a:solidFill>
                            <a:srgbClr val="FFFFFF"/>
                          </a:solidFill>
                          <a:latin typeface="Calibri (MS)"/>
                          <a:ea typeface="Calibri (MS)"/>
                          <a:cs typeface="Calibri (MS)"/>
                          <a:sym typeface="Calibri (MS)"/>
                        </a:rPr>
                        <a:t>Staff Levels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dirty="0">
                          <a:solidFill>
                            <a:srgbClr val="053E61"/>
                          </a:solidFill>
                          <a:latin typeface="Calibri (MS)"/>
                          <a:ea typeface="Calibri (MS)"/>
                          <a:cs typeface="Calibri (MS)"/>
                          <a:sym typeface="Calibri (MS)"/>
                        </a:rPr>
                        <a:t>40%</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7" name="Table 7"/>
          <p:cNvGraphicFramePr>
            <a:graphicFrameLocks noGrp="1"/>
          </p:cNvGraphicFramePr>
          <p:nvPr/>
        </p:nvGraphicFramePr>
        <p:xfrm>
          <a:off x="4284870" y="1408704"/>
          <a:ext cx="3352800" cy="2832229"/>
        </p:xfrm>
        <a:graphic>
          <a:graphicData uri="http://schemas.openxmlformats.org/drawingml/2006/table">
            <a:tbl>
              <a:tblPr/>
              <a:tblGrid>
                <a:gridCol w="2387600">
                  <a:extLst>
                    <a:ext uri="{9D8B030D-6E8A-4147-A177-3AD203B41FA5}">
                      <a16:colId xmlns:a16="http://schemas.microsoft.com/office/drawing/2014/main" val="20000"/>
                    </a:ext>
                  </a:extLst>
                </a:gridCol>
                <a:gridCol w="965200">
                  <a:extLst>
                    <a:ext uri="{9D8B030D-6E8A-4147-A177-3AD203B41FA5}">
                      <a16:colId xmlns:a16="http://schemas.microsoft.com/office/drawing/2014/main" val="20001"/>
                    </a:ext>
                  </a:extLst>
                </a:gridCol>
              </a:tblGrid>
              <a:tr h="502285">
                <a:tc>
                  <a:txBody>
                    <a:bodyPr/>
                    <a:lstStyle/>
                    <a:p>
                      <a:pPr algn="l">
                        <a:lnSpc>
                          <a:spcPts val="3863"/>
                        </a:lnSpc>
                        <a:defRPr/>
                      </a:pPr>
                      <a:r>
                        <a:rPr lang="en-US" sz="1900">
                          <a:solidFill>
                            <a:srgbClr val="FFFFFF"/>
                          </a:solidFill>
                          <a:latin typeface="Calibri (MS)"/>
                          <a:ea typeface="Calibri (MS)"/>
                          <a:cs typeface="Calibri (MS)"/>
                          <a:sym typeface="Calibri (MS)"/>
                        </a:rPr>
                        <a:t> 10/24 -  15K ITEMS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311"/>
                        </a:lnSpc>
                        <a:defRPr/>
                      </a:pPr>
                      <a:r>
                        <a:rPr lang="en-US" sz="1600" dirty="0">
                          <a:solidFill>
                            <a:schemeClr val="bg1"/>
                          </a:solidFill>
                          <a:latin typeface="Calibri (MS)"/>
                          <a:ea typeface="Calibri (MS)"/>
                          <a:cs typeface="Calibri (MS)"/>
                          <a:sym typeface="Calibri (MS)"/>
                        </a:rPr>
                        <a:t>Reduced</a:t>
                      </a:r>
                      <a:endParaRPr lang="en-US" sz="700" dirty="0">
                        <a:solidFill>
                          <a:schemeClr val="bg1"/>
                        </a:solidFill>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1421">
                <a:tc>
                  <a:txBody>
                    <a:bodyPr/>
                    <a:lstStyle/>
                    <a:p>
                      <a:pPr algn="l">
                        <a:lnSpc>
                          <a:spcPts val="3311"/>
                        </a:lnSpc>
                        <a:defRPr/>
                      </a:pPr>
                      <a:r>
                        <a:rPr lang="en-US" sz="1600">
                          <a:solidFill>
                            <a:srgbClr val="FFFFFF"/>
                          </a:solidFill>
                          <a:latin typeface="Aptos"/>
                          <a:ea typeface="Aptos"/>
                          <a:cs typeface="Aptos"/>
                          <a:sym typeface="Aptos"/>
                        </a:rPr>
                        <a:t>Hours saved per week</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71</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9472">
                <a:tc>
                  <a:txBody>
                    <a:bodyPr/>
                    <a:lstStyle/>
                    <a:p>
                      <a:pPr algn="l">
                        <a:lnSpc>
                          <a:spcPts val="3311"/>
                        </a:lnSpc>
                        <a:defRPr/>
                      </a:pPr>
                      <a:r>
                        <a:rPr lang="en-US" sz="1600">
                          <a:solidFill>
                            <a:srgbClr val="FFFFFF"/>
                          </a:solidFill>
                          <a:latin typeface="Calibri (MS)"/>
                          <a:ea typeface="Calibri (MS)"/>
                          <a:cs typeface="Calibri (MS)"/>
                          <a:sym typeface="Calibri (MS)"/>
                        </a:rPr>
                        <a:t>Savings per month </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Aptos"/>
                          <a:ea typeface="Aptos"/>
                          <a:cs typeface="Aptos"/>
                          <a:sym typeface="Aptos"/>
                        </a:rPr>
                        <a:t>£3461</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9472">
                <a:tc>
                  <a:txBody>
                    <a:bodyPr/>
                    <a:lstStyle/>
                    <a:p>
                      <a:pPr algn="l">
                        <a:lnSpc>
                          <a:spcPts val="3311"/>
                        </a:lnSpc>
                        <a:defRPr/>
                      </a:pPr>
                      <a:r>
                        <a:rPr lang="en-US" sz="1600">
                          <a:solidFill>
                            <a:srgbClr val="FFFFFF"/>
                          </a:solidFill>
                          <a:latin typeface="Aptos"/>
                          <a:ea typeface="Aptos"/>
                          <a:cs typeface="Aptos"/>
                          <a:sym typeface="Aptos"/>
                        </a:rPr>
                        <a:t>Annual saving</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Aptos"/>
                          <a:ea typeface="Aptos"/>
                          <a:cs typeface="Aptos"/>
                          <a:sym typeface="Aptos"/>
                        </a:rPr>
                        <a:t>£45,000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8583">
                <a:tc>
                  <a:txBody>
                    <a:bodyPr/>
                    <a:lstStyle/>
                    <a:p>
                      <a:pPr algn="l">
                        <a:lnSpc>
                          <a:spcPts val="3311"/>
                        </a:lnSpc>
                        <a:defRPr/>
                      </a:pPr>
                      <a:r>
                        <a:rPr lang="en-US" sz="1600">
                          <a:solidFill>
                            <a:srgbClr val="FFFFFF"/>
                          </a:solidFill>
                          <a:latin typeface="Aptos"/>
                          <a:ea typeface="Aptos"/>
                          <a:cs typeface="Aptos"/>
                          <a:sym typeface="Aptos"/>
                        </a:rPr>
                        <a:t>ROI</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2.5 years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4466">
                <a:tc>
                  <a:txBody>
                    <a:bodyPr/>
                    <a:lstStyle/>
                    <a:p>
                      <a:pPr algn="l">
                        <a:lnSpc>
                          <a:spcPts val="1679"/>
                        </a:lnSpc>
                        <a:defRPr/>
                      </a:pP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8" name="Table 8"/>
          <p:cNvGraphicFramePr>
            <a:graphicFrameLocks noGrp="1"/>
          </p:cNvGraphicFramePr>
          <p:nvPr/>
        </p:nvGraphicFramePr>
        <p:xfrm>
          <a:off x="7729594" y="1394679"/>
          <a:ext cx="3950187" cy="2947354"/>
        </p:xfrm>
        <a:graphic>
          <a:graphicData uri="http://schemas.openxmlformats.org/drawingml/2006/table">
            <a:tbl>
              <a:tblPr/>
              <a:tblGrid>
                <a:gridCol w="1968987">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760476">
                <a:tc>
                  <a:txBody>
                    <a:bodyPr/>
                    <a:lstStyle/>
                    <a:p>
                      <a:pPr algn="l">
                        <a:lnSpc>
                          <a:spcPts val="3863"/>
                        </a:lnSpc>
                        <a:defRPr/>
                      </a:pPr>
                      <a:r>
                        <a:rPr lang="en-US" sz="1900">
                          <a:solidFill>
                            <a:srgbClr val="000000"/>
                          </a:solidFill>
                          <a:latin typeface="Calibri (MS)"/>
                          <a:ea typeface="Calibri (MS)"/>
                          <a:cs typeface="Calibri (MS)"/>
                          <a:sym typeface="Calibri (MS)"/>
                        </a:rPr>
                        <a:t> </a:t>
                      </a:r>
                      <a:r>
                        <a:rPr lang="en-US" sz="1900">
                          <a:solidFill>
                            <a:srgbClr val="FFFFFF"/>
                          </a:solidFill>
                          <a:latin typeface="Calibri (MS)"/>
                          <a:ea typeface="Calibri (MS)"/>
                          <a:cs typeface="Calibri (MS)"/>
                          <a:sym typeface="Calibri (MS)"/>
                        </a:rPr>
                        <a:t> 08/24 -26K ITEMS</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3863"/>
                        </a:lnSpc>
                        <a:defRPr/>
                      </a:pPr>
                      <a:r>
                        <a:rPr lang="en-US" sz="1900" dirty="0">
                          <a:solidFill>
                            <a:schemeClr val="bg1"/>
                          </a:solidFill>
                          <a:latin typeface="Calibri (MS)"/>
                          <a:ea typeface="Calibri (MS)"/>
                          <a:cs typeface="Calibri (MS)"/>
                          <a:sym typeface="Calibri (MS)"/>
                        </a:rPr>
                        <a:t>Reduced</a:t>
                      </a:r>
                      <a:endParaRPr lang="en-US" sz="700" dirty="0">
                        <a:solidFill>
                          <a:schemeClr val="bg1"/>
                        </a:solidFill>
                      </a:endParaRPr>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40375">
                <a:tc>
                  <a:txBody>
                    <a:bodyPr/>
                    <a:lstStyle/>
                    <a:p>
                      <a:pPr algn="l">
                        <a:lnSpc>
                          <a:spcPts val="3311"/>
                        </a:lnSpc>
                        <a:defRPr/>
                      </a:pPr>
                      <a:r>
                        <a:rPr lang="en-US" sz="1600">
                          <a:solidFill>
                            <a:srgbClr val="FFFFFF"/>
                          </a:solidFill>
                          <a:latin typeface="Aptos"/>
                          <a:ea typeface="Aptos"/>
                          <a:cs typeface="Aptos"/>
                          <a:sym typeface="Aptos"/>
                        </a:rPr>
                        <a:t>Locum bill</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a:solidFill>
                            <a:srgbClr val="053E61"/>
                          </a:solidFill>
                          <a:latin typeface="Calibri (MS)"/>
                          <a:ea typeface="Calibri (MS)"/>
                          <a:cs typeface="Calibri (MS)"/>
                          <a:sym typeface="Calibri (MS)"/>
                        </a:rPr>
                        <a:t>50%</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41384">
                <a:tc>
                  <a:txBody>
                    <a:bodyPr/>
                    <a:lstStyle/>
                    <a:p>
                      <a:pPr algn="l">
                        <a:lnSpc>
                          <a:spcPts val="3311"/>
                        </a:lnSpc>
                        <a:defRPr/>
                      </a:pPr>
                      <a:r>
                        <a:rPr lang="en-US" sz="1600">
                          <a:solidFill>
                            <a:srgbClr val="FFFFFF"/>
                          </a:solidFill>
                          <a:latin typeface="Calibri (MS)"/>
                          <a:ea typeface="Calibri (MS)"/>
                          <a:cs typeface="Calibri (MS)"/>
                          <a:sym typeface="Calibri (MS)"/>
                        </a:rPr>
                        <a:t>Saving Staff </a:t>
                      </a:r>
                      <a:endParaRPr lang="en-US" sz="70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dirty="0">
                          <a:solidFill>
                            <a:srgbClr val="053E61"/>
                          </a:solidFill>
                          <a:latin typeface="Aptos"/>
                          <a:ea typeface="Aptos"/>
                          <a:cs typeface="Aptos"/>
                          <a:sym typeface="Aptos"/>
                        </a:rPr>
                        <a:t>1</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74153">
                <a:tc>
                  <a:txBody>
                    <a:bodyPr/>
                    <a:lstStyle/>
                    <a:p>
                      <a:pPr algn="l">
                        <a:lnSpc>
                          <a:spcPts val="3311"/>
                        </a:lnSpc>
                        <a:defRPr/>
                      </a:pPr>
                      <a:r>
                        <a:rPr lang="en-US" sz="1600" dirty="0">
                          <a:solidFill>
                            <a:srgbClr val="FFFFFF"/>
                          </a:solidFill>
                          <a:latin typeface="Aptos"/>
                          <a:ea typeface="Aptos"/>
                          <a:cs typeface="Aptos"/>
                          <a:sym typeface="Aptos"/>
                        </a:rPr>
                        <a:t>Savings </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r">
                        <a:lnSpc>
                          <a:spcPts val="3311"/>
                        </a:lnSpc>
                        <a:defRPr/>
                      </a:pPr>
                      <a:r>
                        <a:rPr lang="en-US" sz="1600" dirty="0">
                          <a:solidFill>
                            <a:srgbClr val="053E61"/>
                          </a:solidFill>
                          <a:latin typeface="Aptos"/>
                          <a:ea typeface="Aptos"/>
                          <a:cs typeface="Aptos"/>
                          <a:sym typeface="Aptos"/>
                        </a:rPr>
                        <a:t>Monthly leasing /maintenance costs </a:t>
                      </a:r>
                      <a:endParaRPr lang="en-US" sz="700" dirty="0"/>
                    </a:p>
                  </a:txBody>
                  <a:tcPr marL="60960" marR="60960" marT="60960" marB="6096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TextBox 9"/>
          <p:cNvSpPr txBox="1"/>
          <p:nvPr/>
        </p:nvSpPr>
        <p:spPr>
          <a:xfrm>
            <a:off x="1154546" y="4641695"/>
            <a:ext cx="10396810" cy="2341410"/>
          </a:xfrm>
          <a:prstGeom prst="rect">
            <a:avLst/>
          </a:prstGeom>
        </p:spPr>
        <p:txBody>
          <a:bodyPr wrap="square" lIns="0" tIns="0" rIns="0" bIns="0" rtlCol="0" anchor="t">
            <a:spAutoFit/>
          </a:bodyPr>
          <a:lstStyle/>
          <a:p>
            <a:pPr marL="175152" lvl="1" indent="-87576" defTabSz="609630">
              <a:lnSpc>
                <a:spcPts val="1254"/>
              </a:lnSpc>
              <a:buFont typeface="Arial"/>
              <a:buChar char="•"/>
            </a:pPr>
            <a:r>
              <a:rPr lang="en-US" sz="1451" b="1" dirty="0">
                <a:solidFill>
                  <a:srgbClr val="FFFFFF"/>
                </a:solidFill>
                <a:latin typeface="Gotham Bold"/>
                <a:ea typeface="Gotham Bold"/>
                <a:cs typeface="Gotham Bold"/>
                <a:sym typeface="Gotham Bold"/>
              </a:rPr>
              <a:t>Let's look at the costs:</a:t>
            </a:r>
          </a:p>
          <a:p>
            <a:pPr marL="175152" lvl="1" indent="-87576"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Average cost of a robot  £100,000</a:t>
            </a:r>
          </a:p>
          <a:p>
            <a:pPr marL="581572" lvl="2" indent="-193858"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Life span 15+ years</a:t>
            </a:r>
          </a:p>
          <a:p>
            <a:pPr marL="581572" lvl="2" indent="-193858"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Assuming it only works 40 hours a week (in reality can work 24/7)</a:t>
            </a:r>
          </a:p>
          <a:p>
            <a:pPr marL="581572" lvl="2" indent="-193858" defTabSz="609630">
              <a:lnSpc>
                <a:spcPts val="1254"/>
              </a:lnSpc>
              <a:buFont typeface="Arial"/>
              <a:buChar char="⚬"/>
            </a:pPr>
            <a:endParaRPr lang="en-US" sz="1451" b="1" dirty="0">
              <a:solidFill>
                <a:srgbClr val="FFFFFF"/>
              </a:solidFill>
              <a:latin typeface="Gotham Bold"/>
              <a:ea typeface="Gotham Bold"/>
              <a:cs typeface="Gotham Bold"/>
              <a:sym typeface="Gotham Bold"/>
            </a:endParaRPr>
          </a:p>
          <a:p>
            <a:pPr marL="387715" lvl="2" defTabSz="609630">
              <a:lnSpc>
                <a:spcPts val="1254"/>
              </a:lnSpc>
            </a:pPr>
            <a:r>
              <a:rPr lang="en-US" sz="1451" b="1" dirty="0">
                <a:solidFill>
                  <a:srgbClr val="FFFFFF"/>
                </a:solidFill>
                <a:latin typeface="Gotham Bold"/>
                <a:ea typeface="Gotham Bold"/>
                <a:cs typeface="Gotham Bold"/>
                <a:sym typeface="Gotham Bold"/>
              </a:rPr>
              <a:t>SINTESI cost £3.52 an hour </a:t>
            </a:r>
          </a:p>
          <a:p>
            <a:pPr marL="387715" lvl="2" defTabSz="609630">
              <a:lnSpc>
                <a:spcPts val="1254"/>
              </a:lnSpc>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dirty="0">
                <a:solidFill>
                  <a:srgbClr val="FFFFFF"/>
                </a:solidFill>
                <a:latin typeface="Gotham Bold"/>
                <a:ea typeface="Gotham Bold"/>
                <a:cs typeface="Gotham Bold"/>
                <a:sym typeface="Gotham Bold"/>
              </a:rPr>
              <a:t>Release time, save costs and generate additional revenue </a:t>
            </a:r>
          </a:p>
          <a:p>
            <a:pPr marL="581572" lvl="2" indent="-193858" defTabSz="609630">
              <a:lnSpc>
                <a:spcPts val="1254"/>
              </a:lnSpc>
            </a:pPr>
            <a:endParaRPr lang="en-US" sz="1451" b="1" dirty="0">
              <a:solidFill>
                <a:srgbClr val="FFFFFF"/>
              </a:solidFill>
              <a:latin typeface="Gotham Bold"/>
              <a:ea typeface="Gotham Bold"/>
              <a:cs typeface="Gotham Bold"/>
              <a:sym typeface="Gotham Bold"/>
            </a:endParaRPr>
          </a:p>
          <a:p>
            <a:pPr marL="581572" lvl="2" indent="-193858" defTabSz="609630">
              <a:lnSpc>
                <a:spcPts val="1254"/>
              </a:lnSpc>
              <a:buFont typeface="Arial"/>
              <a:buChar char="⚬"/>
            </a:pPr>
            <a:r>
              <a:rPr lang="en-US" sz="1451" b="1" i="1" dirty="0">
                <a:solidFill>
                  <a:srgbClr val="FFFFFF"/>
                </a:solidFill>
                <a:latin typeface="Gotham Bold Italics"/>
                <a:ea typeface="Gotham Bold Italics"/>
                <a:cs typeface="Gotham Bold Italics"/>
                <a:sym typeface="Gotham Bold Italics"/>
              </a:rPr>
              <a:t>Is a Dispensing Robot a good investment for your pharmacy?</a:t>
            </a:r>
          </a:p>
          <a:p>
            <a:pPr marL="581572" lvl="2" indent="-193858" defTabSz="609630">
              <a:lnSpc>
                <a:spcPts val="1254"/>
              </a:lnSpc>
            </a:pPr>
            <a:endParaRPr lang="en-US" sz="1451" b="1" i="1" dirty="0">
              <a:solidFill>
                <a:srgbClr val="FFFFFF"/>
              </a:solidFill>
              <a:latin typeface="Gotham Bold Italics"/>
              <a:ea typeface="Gotham Bold Italics"/>
              <a:cs typeface="Gotham Bold Italics"/>
              <a:sym typeface="Gotham Bold Itali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836612" y="430209"/>
            <a:ext cx="7342188" cy="812801"/>
          </a:xfrm>
        </p:spPr>
        <p:txBody>
          <a:bodyPr>
            <a:normAutofit fontScale="90000"/>
          </a:bodyPr>
          <a:lstStyle/>
          <a:p>
            <a:r>
              <a:rPr lang="en-GB" sz="5300" dirty="0"/>
              <a:t>Agenda</a:t>
            </a:r>
            <a:br>
              <a:rPr lang="en-GB" dirty="0"/>
            </a:br>
            <a:endParaRPr lang="en-US" dirty="0"/>
          </a:p>
        </p:txBody>
      </p:sp>
      <p:sp>
        <p:nvSpPr>
          <p:cNvPr id="4" name="Text Placeholder 3">
            <a:extLst>
              <a:ext uri="{FF2B5EF4-FFF2-40B4-BE49-F238E27FC236}">
                <a16:creationId xmlns:a16="http://schemas.microsoft.com/office/drawing/2014/main" id="{D8CFAB93-8229-56AB-76DA-C682588B0048}"/>
              </a:ext>
            </a:extLst>
          </p:cNvPr>
          <p:cNvSpPr>
            <a:spLocks noGrp="1"/>
          </p:cNvSpPr>
          <p:nvPr>
            <p:ph type="body" sz="half" idx="2"/>
          </p:nvPr>
        </p:nvSpPr>
        <p:spPr>
          <a:xfrm>
            <a:off x="725038" y="1570383"/>
            <a:ext cx="9936038" cy="4093968"/>
          </a:xfrm>
        </p:spPr>
        <p:txBody>
          <a:bodyPr>
            <a:noAutofit/>
          </a:bodyPr>
          <a:lstStyle/>
          <a:p>
            <a:pPr marL="342900" indent="-342900">
              <a:buFont typeface="Wingdings" panose="05000000000000000000" pitchFamily="2" charset="2"/>
              <a:buChar char="§"/>
            </a:pPr>
            <a:r>
              <a:rPr lang="en-GB" sz="2400" dirty="0"/>
              <a:t>Sponsors</a:t>
            </a:r>
          </a:p>
          <a:p>
            <a:pPr marL="342900" indent="-342900">
              <a:buFont typeface="Wingdings" panose="05000000000000000000" pitchFamily="2" charset="2"/>
              <a:buChar char="§"/>
            </a:pPr>
            <a:r>
              <a:rPr lang="en-GB" sz="2400" dirty="0"/>
              <a:t>Contraception Service Changes</a:t>
            </a:r>
          </a:p>
          <a:p>
            <a:pPr marL="800100" lvl="1" indent="-342900">
              <a:buFont typeface="Wingdings" panose="05000000000000000000" pitchFamily="2" charset="2"/>
              <a:buChar char="§"/>
            </a:pPr>
            <a:r>
              <a:rPr lang="en-GB" sz="2200" dirty="0"/>
              <a:t>Speaker – Jen Peters - </a:t>
            </a:r>
            <a:r>
              <a:rPr lang="en-US" altLang="en-US" sz="2400" dirty="0" err="1">
                <a:solidFill>
                  <a:schemeClr val="tx1"/>
                </a:solidFill>
                <a:latin typeface="Aptos" panose="020B0004020202020204" pitchFamily="34" charset="0"/>
              </a:rPr>
              <a:t>Slynd</a:t>
            </a:r>
            <a:r>
              <a:rPr lang="en-US" altLang="en-US" sz="2400" dirty="0">
                <a:solidFill>
                  <a:schemeClr val="tx1"/>
                </a:solidFill>
                <a:latin typeface="Aptos" panose="020B0004020202020204" pitchFamily="34" charset="0"/>
              </a:rPr>
              <a:t> - </a:t>
            </a:r>
            <a:r>
              <a:rPr lang="en-US" altLang="en-US" sz="2400" dirty="0" err="1">
                <a:solidFill>
                  <a:schemeClr val="tx1"/>
                </a:solidFill>
                <a:latin typeface="Aptos" panose="020B0004020202020204" pitchFamily="34" charset="0"/>
              </a:rPr>
              <a:t>Drospirenone</a:t>
            </a:r>
            <a:r>
              <a:rPr lang="en-US" altLang="en-US" sz="2400" dirty="0">
                <a:solidFill>
                  <a:schemeClr val="tx1"/>
                </a:solidFill>
                <a:latin typeface="Aptos" panose="020B0004020202020204" pitchFamily="34" charset="0"/>
              </a:rPr>
              <a:t> 4mg Progestogen Only Pill Contraception</a:t>
            </a:r>
            <a:r>
              <a:rPr lang="en-GB" sz="2200" dirty="0"/>
              <a:t> </a:t>
            </a:r>
          </a:p>
          <a:p>
            <a:pPr marL="342900" indent="-342900">
              <a:buFont typeface="Wingdings" panose="05000000000000000000" pitchFamily="2" charset="2"/>
              <a:buChar char="§"/>
            </a:pPr>
            <a:r>
              <a:rPr lang="en-GB" sz="2400" dirty="0"/>
              <a:t>Pharmacy First Changes</a:t>
            </a:r>
          </a:p>
          <a:p>
            <a:pPr marL="342900" indent="-342900">
              <a:buFont typeface="Wingdings" panose="05000000000000000000" pitchFamily="2" charset="2"/>
              <a:buChar char="§"/>
            </a:pPr>
            <a:r>
              <a:rPr lang="en-GB" sz="2400" dirty="0"/>
              <a:t>Pharmacy Quality Scheme</a:t>
            </a:r>
          </a:p>
          <a:p>
            <a:endParaRPr lang="en-GB" sz="1800" dirty="0"/>
          </a:p>
          <a:p>
            <a:endParaRPr lang="en-GB" sz="2400" dirty="0"/>
          </a:p>
          <a:p>
            <a:pPr marL="342900" indent="-342900">
              <a:buFont typeface="Wingdings" panose="05000000000000000000" pitchFamily="2" charset="2"/>
              <a:buChar char="§"/>
            </a:pPr>
            <a:endParaRPr lang="en-GB" sz="2400" dirty="0"/>
          </a:p>
        </p:txBody>
      </p:sp>
      <p:pic>
        <p:nvPicPr>
          <p:cNvPr id="3" name="Picture 2" descr="A group of squares on a white background&#10;&#10;Description automatically generated with low confidence">
            <a:extLst>
              <a:ext uri="{FF2B5EF4-FFF2-40B4-BE49-F238E27FC236}">
                <a16:creationId xmlns:a16="http://schemas.microsoft.com/office/drawing/2014/main" id="{239E10B7-4341-AA50-D5B0-B844B27603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0"/>
            <a:ext cx="3185795" cy="1169670"/>
          </a:xfrm>
          <a:prstGeom prst="rect">
            <a:avLst/>
          </a:prstGeom>
        </p:spPr>
      </p:pic>
    </p:spTree>
    <p:extLst>
      <p:ext uri="{BB962C8B-B14F-4D97-AF65-F5344CB8AC3E}">
        <p14:creationId xmlns:p14="http://schemas.microsoft.com/office/powerpoint/2010/main" val="3769480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3434-1015-9D36-6DF6-D05B4BC0F4CF}"/>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5B405735-4EED-2E0A-CF36-92C3B6BA096E}"/>
              </a:ext>
            </a:extLst>
          </p:cNvPr>
          <p:cNvSpPr txBox="1"/>
          <p:nvPr/>
        </p:nvSpPr>
        <p:spPr>
          <a:xfrm>
            <a:off x="835199" y="1540521"/>
            <a:ext cx="3847392" cy="2679451"/>
          </a:xfrm>
          <a:prstGeom prst="rect">
            <a:avLst/>
          </a:prstGeom>
          <a:noFill/>
        </p:spPr>
        <p:txBody>
          <a:bodyPr wrap="square" lIns="0" tIns="0" rIns="0" bIns="0" rtlCol="0">
            <a:spAutoFit/>
          </a:bodyPr>
          <a:lstStyle/>
          <a:p>
            <a:pPr marL="16934" marR="6774" defTabSz="609630">
              <a:spcBef>
                <a:spcPts val="133"/>
              </a:spcBef>
              <a:defRPr/>
            </a:pPr>
            <a:r>
              <a:rPr lang="en-GB" sz="1333" dirty="0">
                <a:solidFill>
                  <a:srgbClr val="6E6E6E"/>
                </a:solidFill>
                <a:latin typeface="Arial"/>
              </a:rPr>
              <a:t>A</a:t>
            </a:r>
            <a:r>
              <a:rPr lang="en-GB" sz="1333" spc="-200" dirty="0">
                <a:solidFill>
                  <a:srgbClr val="6E6E6E"/>
                </a:solidFill>
                <a:latin typeface="Arial"/>
              </a:rPr>
              <a:t> </a:t>
            </a:r>
            <a:r>
              <a:rPr lang="en-GB" sz="1333" dirty="0">
                <a:solidFill>
                  <a:srgbClr val="6E6E6E"/>
                </a:solidFill>
                <a:latin typeface="Arial"/>
              </a:rPr>
              <a:t>leading</a:t>
            </a:r>
            <a:r>
              <a:rPr lang="en-GB" sz="1333" spc="-33" dirty="0">
                <a:solidFill>
                  <a:srgbClr val="6E6E6E"/>
                </a:solidFill>
                <a:latin typeface="Arial"/>
              </a:rPr>
              <a:t> </a:t>
            </a:r>
            <a:r>
              <a:rPr lang="en-GB" sz="1333" dirty="0">
                <a:solidFill>
                  <a:srgbClr val="6E6E6E"/>
                </a:solidFill>
                <a:latin typeface="Arial"/>
              </a:rPr>
              <a:t>provider</a:t>
            </a:r>
            <a:r>
              <a:rPr lang="en-GB" sz="1333" spc="-27" dirty="0">
                <a:solidFill>
                  <a:srgbClr val="6E6E6E"/>
                </a:solidFill>
                <a:latin typeface="Arial"/>
              </a:rPr>
              <a:t> </a:t>
            </a:r>
            <a:r>
              <a:rPr lang="en-GB" sz="1333" dirty="0">
                <a:solidFill>
                  <a:srgbClr val="6E6E6E"/>
                </a:solidFill>
                <a:latin typeface="Arial"/>
              </a:rPr>
              <a:t>of</a:t>
            </a:r>
            <a:r>
              <a:rPr lang="en-GB" sz="1333" spc="-33" dirty="0">
                <a:solidFill>
                  <a:srgbClr val="6E6E6E"/>
                </a:solidFill>
                <a:latin typeface="Arial"/>
              </a:rPr>
              <a:t> </a:t>
            </a:r>
            <a:r>
              <a:rPr lang="en-GB" sz="1333" dirty="0">
                <a:solidFill>
                  <a:srgbClr val="6E6E6E"/>
                </a:solidFill>
                <a:latin typeface="Arial"/>
              </a:rPr>
              <a:t>pharmaceutical</a:t>
            </a:r>
            <a:r>
              <a:rPr lang="en-GB" sz="1333" spc="-27" dirty="0">
                <a:solidFill>
                  <a:srgbClr val="6E6E6E"/>
                </a:solidFill>
                <a:latin typeface="Arial"/>
              </a:rPr>
              <a:t> </a:t>
            </a:r>
            <a:r>
              <a:rPr lang="en-GB" sz="1333" b="1" spc="-13" dirty="0">
                <a:solidFill>
                  <a:srgbClr val="6E6E6E"/>
                </a:solidFill>
                <a:latin typeface="Arial"/>
                <a:cs typeface="Arial"/>
              </a:rPr>
              <a:t>wholesaling, </a:t>
            </a:r>
            <a:r>
              <a:rPr lang="en-GB" sz="1333" b="1" dirty="0">
                <a:solidFill>
                  <a:srgbClr val="6E6E6E"/>
                </a:solidFill>
                <a:latin typeface="Arial"/>
                <a:cs typeface="Arial"/>
              </a:rPr>
              <a:t>logistics,</a:t>
            </a:r>
            <a:r>
              <a:rPr lang="en-GB" sz="1333" b="1" spc="-7" dirty="0">
                <a:solidFill>
                  <a:srgbClr val="6E6E6E"/>
                </a:solidFill>
                <a:latin typeface="Arial"/>
                <a:cs typeface="Arial"/>
              </a:rPr>
              <a:t> </a:t>
            </a:r>
            <a:r>
              <a:rPr lang="en-GB" sz="1333" b="1" dirty="0">
                <a:solidFill>
                  <a:srgbClr val="6E6E6E"/>
                </a:solidFill>
                <a:latin typeface="Arial"/>
                <a:cs typeface="Arial"/>
              </a:rPr>
              <a:t>clinical trial support,</a:t>
            </a:r>
            <a:r>
              <a:rPr lang="en-GB" sz="1333" b="1" spc="-27" dirty="0">
                <a:solidFill>
                  <a:srgbClr val="6E6E6E"/>
                </a:solidFill>
                <a:latin typeface="Arial"/>
                <a:cs typeface="Arial"/>
              </a:rPr>
              <a:t> </a:t>
            </a:r>
            <a:r>
              <a:rPr lang="en-GB" sz="1333" dirty="0">
                <a:solidFill>
                  <a:srgbClr val="6E6E6E"/>
                </a:solidFill>
                <a:latin typeface="Arial"/>
              </a:rPr>
              <a:t>and other </a:t>
            </a:r>
            <a:r>
              <a:rPr lang="en-GB" sz="1333" b="1" spc="-13" dirty="0">
                <a:solidFill>
                  <a:srgbClr val="6E6E6E"/>
                </a:solidFill>
                <a:latin typeface="Arial"/>
                <a:cs typeface="Arial"/>
              </a:rPr>
              <a:t>innovative </a:t>
            </a:r>
            <a:r>
              <a:rPr lang="en-GB" sz="1333" dirty="0">
                <a:solidFill>
                  <a:srgbClr val="6E6E6E"/>
                </a:solidFill>
                <a:latin typeface="Arial"/>
              </a:rPr>
              <a:t>healthcare</a:t>
            </a:r>
            <a:r>
              <a:rPr lang="en-GB" sz="1333" spc="-13" dirty="0">
                <a:solidFill>
                  <a:srgbClr val="6E6E6E"/>
                </a:solidFill>
                <a:latin typeface="Arial"/>
              </a:rPr>
              <a:t> </a:t>
            </a:r>
            <a:r>
              <a:rPr lang="en-GB" sz="1333" dirty="0">
                <a:solidFill>
                  <a:srgbClr val="6E6E6E"/>
                </a:solidFill>
                <a:latin typeface="Arial"/>
              </a:rPr>
              <a:t>solutions</a:t>
            </a:r>
            <a:r>
              <a:rPr lang="en-GB" sz="1333" spc="-13" dirty="0">
                <a:solidFill>
                  <a:srgbClr val="6E6E6E"/>
                </a:solidFill>
                <a:latin typeface="Arial"/>
              </a:rPr>
              <a:t> </a:t>
            </a:r>
            <a:r>
              <a:rPr lang="en-GB" sz="1333" dirty="0">
                <a:solidFill>
                  <a:srgbClr val="6E6E6E"/>
                </a:solidFill>
                <a:latin typeface="Arial"/>
              </a:rPr>
              <a:t>to</a:t>
            </a:r>
            <a:r>
              <a:rPr lang="en-GB" sz="1333" spc="-13" dirty="0">
                <a:solidFill>
                  <a:srgbClr val="6E6E6E"/>
                </a:solidFill>
                <a:latin typeface="Arial"/>
              </a:rPr>
              <a:t> </a:t>
            </a:r>
            <a:r>
              <a:rPr lang="en-GB" sz="1333" dirty="0">
                <a:solidFill>
                  <a:srgbClr val="6E6E6E"/>
                </a:solidFill>
                <a:latin typeface="Arial"/>
              </a:rPr>
              <a:t>independent</a:t>
            </a:r>
            <a:r>
              <a:rPr lang="en-GB" sz="1333" spc="-13" dirty="0">
                <a:solidFill>
                  <a:srgbClr val="6E6E6E"/>
                </a:solidFill>
                <a:latin typeface="Arial"/>
              </a:rPr>
              <a:t> </a:t>
            </a:r>
            <a:r>
              <a:rPr lang="en-GB" sz="1333" dirty="0">
                <a:solidFill>
                  <a:srgbClr val="6E6E6E"/>
                </a:solidFill>
                <a:latin typeface="Arial"/>
              </a:rPr>
              <a:t>pharmacists</a:t>
            </a:r>
            <a:r>
              <a:rPr lang="en-GB" sz="1333" spc="-13" dirty="0">
                <a:solidFill>
                  <a:srgbClr val="6E6E6E"/>
                </a:solidFill>
                <a:latin typeface="Arial"/>
              </a:rPr>
              <a:t> </a:t>
            </a:r>
            <a:r>
              <a:rPr lang="en-GB" sz="1333" dirty="0">
                <a:solidFill>
                  <a:srgbClr val="6E6E6E"/>
                </a:solidFill>
                <a:latin typeface="Arial"/>
              </a:rPr>
              <a:t>and</a:t>
            </a:r>
            <a:r>
              <a:rPr lang="en-GB" sz="1333" spc="-13" dirty="0">
                <a:solidFill>
                  <a:srgbClr val="6E6E6E"/>
                </a:solidFill>
                <a:latin typeface="Arial"/>
              </a:rPr>
              <a:t> global </a:t>
            </a:r>
            <a:r>
              <a:rPr lang="en-GB" sz="1333" dirty="0">
                <a:solidFill>
                  <a:srgbClr val="6E6E6E"/>
                </a:solidFill>
                <a:latin typeface="Arial"/>
              </a:rPr>
              <a:t>pharmaceutical</a:t>
            </a:r>
            <a:r>
              <a:rPr lang="en-GB" sz="1333" spc="-87" dirty="0">
                <a:solidFill>
                  <a:srgbClr val="6E6E6E"/>
                </a:solidFill>
                <a:latin typeface="Arial"/>
              </a:rPr>
              <a:t> </a:t>
            </a:r>
            <a:r>
              <a:rPr lang="en-GB" sz="1333" spc="-13" dirty="0">
                <a:solidFill>
                  <a:srgbClr val="6E6E6E"/>
                </a:solidFill>
                <a:latin typeface="Arial"/>
              </a:rPr>
              <a:t>manufacturers. </a:t>
            </a:r>
          </a:p>
          <a:p>
            <a:pPr marL="16934" marR="6774" defTabSz="609630">
              <a:spcBef>
                <a:spcPts val="133"/>
              </a:spcBef>
              <a:defRPr/>
            </a:pPr>
            <a:endParaRPr lang="en-GB" sz="1333" spc="-13" dirty="0">
              <a:solidFill>
                <a:srgbClr val="6E6E6E"/>
              </a:solidFill>
              <a:latin typeface="Arial"/>
            </a:endParaRPr>
          </a:p>
          <a:p>
            <a:pPr marL="16934" marR="6774" defTabSz="609630">
              <a:spcBef>
                <a:spcPts val="133"/>
              </a:spcBef>
              <a:defRPr/>
            </a:pPr>
            <a:r>
              <a:rPr lang="en-GB" sz="1333" dirty="0">
                <a:solidFill>
                  <a:srgbClr val="6E6E6E"/>
                </a:solidFill>
                <a:latin typeface="Arial"/>
              </a:rPr>
              <a:t>Our</a:t>
            </a:r>
            <a:r>
              <a:rPr lang="en-GB" sz="1333" spc="-20" dirty="0">
                <a:solidFill>
                  <a:srgbClr val="6E6E6E"/>
                </a:solidFill>
                <a:latin typeface="Arial"/>
              </a:rPr>
              <a:t> </a:t>
            </a:r>
            <a:r>
              <a:rPr lang="en-GB" sz="1333" b="1" dirty="0">
                <a:solidFill>
                  <a:srgbClr val="6E6E6E"/>
                </a:solidFill>
                <a:latin typeface="Arial"/>
                <a:cs typeface="Arial"/>
              </a:rPr>
              <a:t>purpose</a:t>
            </a:r>
            <a:r>
              <a:rPr lang="en-GB" sz="1333" b="1" spc="-20" dirty="0">
                <a:solidFill>
                  <a:srgbClr val="6E6E6E"/>
                </a:solidFill>
                <a:latin typeface="Arial"/>
                <a:cs typeface="Arial"/>
              </a:rPr>
              <a:t> </a:t>
            </a:r>
            <a:r>
              <a:rPr lang="en-GB" sz="1333" dirty="0">
                <a:solidFill>
                  <a:srgbClr val="6E6E6E"/>
                </a:solidFill>
                <a:latin typeface="Arial"/>
              </a:rPr>
              <a:t>is</a:t>
            </a:r>
            <a:r>
              <a:rPr lang="en-GB" sz="1333" spc="-20" dirty="0">
                <a:solidFill>
                  <a:srgbClr val="6E6E6E"/>
                </a:solidFill>
                <a:latin typeface="Arial"/>
              </a:rPr>
              <a:t> </a:t>
            </a:r>
            <a:r>
              <a:rPr lang="en-GB" sz="1333" dirty="0">
                <a:solidFill>
                  <a:srgbClr val="6E6E6E"/>
                </a:solidFill>
                <a:latin typeface="Arial"/>
              </a:rPr>
              <a:t>to</a:t>
            </a:r>
            <a:r>
              <a:rPr lang="en-GB" sz="1333" spc="-13" dirty="0">
                <a:solidFill>
                  <a:srgbClr val="6E6E6E"/>
                </a:solidFill>
                <a:latin typeface="Arial"/>
              </a:rPr>
              <a:t> </a:t>
            </a:r>
            <a:r>
              <a:rPr lang="en-GB" sz="1333" dirty="0">
                <a:solidFill>
                  <a:srgbClr val="6E6E6E"/>
                </a:solidFill>
                <a:latin typeface="Arial"/>
              </a:rPr>
              <a:t>help</a:t>
            </a:r>
            <a:r>
              <a:rPr lang="en-GB" sz="1333" spc="-20" dirty="0">
                <a:solidFill>
                  <a:srgbClr val="6E6E6E"/>
                </a:solidFill>
                <a:latin typeface="Arial"/>
              </a:rPr>
              <a:t> </a:t>
            </a:r>
            <a:r>
              <a:rPr lang="en-GB" sz="1333" dirty="0">
                <a:solidFill>
                  <a:srgbClr val="6E6E6E"/>
                </a:solidFill>
                <a:latin typeface="Arial"/>
              </a:rPr>
              <a:t>people</a:t>
            </a:r>
            <a:r>
              <a:rPr lang="en-GB" sz="1333" spc="-20" dirty="0">
                <a:solidFill>
                  <a:srgbClr val="6E6E6E"/>
                </a:solidFill>
                <a:latin typeface="Arial"/>
              </a:rPr>
              <a:t> </a:t>
            </a:r>
            <a:r>
              <a:rPr lang="en-GB" sz="1333" dirty="0">
                <a:solidFill>
                  <a:srgbClr val="6E6E6E"/>
                </a:solidFill>
                <a:latin typeface="Arial"/>
              </a:rPr>
              <a:t>across</a:t>
            </a:r>
            <a:r>
              <a:rPr lang="en-GB" sz="1333" spc="-13" dirty="0">
                <a:solidFill>
                  <a:srgbClr val="6E6E6E"/>
                </a:solidFill>
                <a:latin typeface="Arial"/>
              </a:rPr>
              <a:t> </a:t>
            </a:r>
            <a:r>
              <a:rPr lang="en-GB" sz="1333" dirty="0">
                <a:solidFill>
                  <a:srgbClr val="6E6E6E"/>
                </a:solidFill>
                <a:latin typeface="Arial"/>
              </a:rPr>
              <a:t>the</a:t>
            </a:r>
            <a:r>
              <a:rPr lang="en-GB" sz="1333" spc="-20" dirty="0">
                <a:solidFill>
                  <a:srgbClr val="6E6E6E"/>
                </a:solidFill>
                <a:latin typeface="Arial"/>
              </a:rPr>
              <a:t> </a:t>
            </a:r>
            <a:r>
              <a:rPr lang="en-GB" sz="1333" dirty="0">
                <a:solidFill>
                  <a:srgbClr val="6E6E6E"/>
                </a:solidFill>
                <a:latin typeface="Arial"/>
              </a:rPr>
              <a:t>world</a:t>
            </a:r>
            <a:r>
              <a:rPr lang="en-GB" sz="1333" spc="-20" dirty="0">
                <a:solidFill>
                  <a:srgbClr val="6E6E6E"/>
                </a:solidFill>
                <a:latin typeface="Arial"/>
              </a:rPr>
              <a:t> </a:t>
            </a:r>
            <a:r>
              <a:rPr lang="en-GB" sz="1333" spc="-27" dirty="0">
                <a:solidFill>
                  <a:srgbClr val="6E6E6E"/>
                </a:solidFill>
                <a:latin typeface="Arial"/>
              </a:rPr>
              <a:t>lead </a:t>
            </a:r>
            <a:r>
              <a:rPr lang="en-GB" sz="1333" dirty="0">
                <a:solidFill>
                  <a:srgbClr val="6E6E6E"/>
                </a:solidFill>
                <a:latin typeface="Arial"/>
              </a:rPr>
              <a:t>healthier</a:t>
            </a:r>
            <a:r>
              <a:rPr lang="en-GB" sz="1333" spc="-7" dirty="0">
                <a:solidFill>
                  <a:srgbClr val="6E6E6E"/>
                </a:solidFill>
                <a:latin typeface="Arial"/>
              </a:rPr>
              <a:t> </a:t>
            </a:r>
            <a:r>
              <a:rPr lang="en-GB" sz="1333" dirty="0">
                <a:solidFill>
                  <a:srgbClr val="6E6E6E"/>
                </a:solidFill>
                <a:latin typeface="Arial"/>
              </a:rPr>
              <a:t>and</a:t>
            </a:r>
            <a:r>
              <a:rPr lang="en-GB" sz="1333" spc="-7" dirty="0">
                <a:solidFill>
                  <a:srgbClr val="6E6E6E"/>
                </a:solidFill>
                <a:latin typeface="Arial"/>
              </a:rPr>
              <a:t> </a:t>
            </a:r>
            <a:r>
              <a:rPr lang="en-GB" sz="1333" dirty="0">
                <a:solidFill>
                  <a:srgbClr val="6E6E6E"/>
                </a:solidFill>
                <a:latin typeface="Arial"/>
              </a:rPr>
              <a:t>happier </a:t>
            </a:r>
            <a:r>
              <a:rPr lang="en-GB" sz="1333" spc="-13" dirty="0">
                <a:solidFill>
                  <a:srgbClr val="6E6E6E"/>
                </a:solidFill>
                <a:latin typeface="Arial"/>
              </a:rPr>
              <a:t>lives.</a:t>
            </a:r>
          </a:p>
          <a:p>
            <a:pPr marL="16934" marR="225225" defTabSz="609630">
              <a:spcBef>
                <a:spcPts val="1520"/>
              </a:spcBef>
              <a:defRPr/>
            </a:pPr>
            <a:r>
              <a:rPr lang="en-GB" sz="1333" dirty="0">
                <a:solidFill>
                  <a:srgbClr val="6E6E6E"/>
                </a:solidFill>
                <a:latin typeface="Arial"/>
              </a:rPr>
              <a:t>We are proud</a:t>
            </a:r>
            <a:r>
              <a:rPr lang="en-GB" sz="1333" spc="-13" dirty="0">
                <a:solidFill>
                  <a:srgbClr val="6E6E6E"/>
                </a:solidFill>
                <a:latin typeface="Arial"/>
              </a:rPr>
              <a:t> </a:t>
            </a:r>
            <a:r>
              <a:rPr lang="en-GB" sz="1333" dirty="0">
                <a:solidFill>
                  <a:srgbClr val="6E6E6E"/>
                </a:solidFill>
                <a:latin typeface="Arial"/>
              </a:rPr>
              <a:t>to</a:t>
            </a:r>
            <a:r>
              <a:rPr lang="en-GB" sz="1333" spc="-20" dirty="0">
                <a:solidFill>
                  <a:srgbClr val="6E6E6E"/>
                </a:solidFill>
                <a:latin typeface="Arial"/>
              </a:rPr>
              <a:t> </a:t>
            </a:r>
            <a:r>
              <a:rPr lang="en-GB" sz="1333" dirty="0">
                <a:solidFill>
                  <a:srgbClr val="6E6E6E"/>
                </a:solidFill>
                <a:latin typeface="Arial"/>
              </a:rPr>
              <a:t>be</a:t>
            </a:r>
            <a:r>
              <a:rPr lang="en-GB" sz="1333" spc="-13" dirty="0">
                <a:solidFill>
                  <a:srgbClr val="6E6E6E"/>
                </a:solidFill>
                <a:latin typeface="Arial"/>
              </a:rPr>
              <a:t> </a:t>
            </a:r>
            <a:r>
              <a:rPr lang="en-GB" sz="1333" dirty="0">
                <a:solidFill>
                  <a:srgbClr val="6E6E6E"/>
                </a:solidFill>
                <a:latin typeface="Arial"/>
              </a:rPr>
              <a:t>a</a:t>
            </a:r>
            <a:r>
              <a:rPr lang="en-GB" sz="1333" spc="-13" dirty="0">
                <a:solidFill>
                  <a:srgbClr val="6E6E6E"/>
                </a:solidFill>
                <a:latin typeface="Arial"/>
              </a:rPr>
              <a:t> </a:t>
            </a:r>
            <a:r>
              <a:rPr lang="en-GB" sz="1333" dirty="0">
                <a:solidFill>
                  <a:srgbClr val="6E6E6E"/>
                </a:solidFill>
                <a:latin typeface="Arial"/>
              </a:rPr>
              <a:t>force</a:t>
            </a:r>
            <a:r>
              <a:rPr lang="en-GB" sz="1333" spc="-13" dirty="0">
                <a:solidFill>
                  <a:srgbClr val="6E6E6E"/>
                </a:solidFill>
                <a:latin typeface="Arial"/>
              </a:rPr>
              <a:t> </a:t>
            </a:r>
            <a:r>
              <a:rPr lang="en-GB" sz="1333" dirty="0">
                <a:solidFill>
                  <a:srgbClr val="6E6E6E"/>
                </a:solidFill>
                <a:latin typeface="Arial"/>
              </a:rPr>
              <a:t>for</a:t>
            </a:r>
            <a:r>
              <a:rPr lang="en-GB" sz="1333" spc="-13" dirty="0">
                <a:solidFill>
                  <a:srgbClr val="6E6E6E"/>
                </a:solidFill>
                <a:latin typeface="Arial"/>
              </a:rPr>
              <a:t> </a:t>
            </a:r>
            <a:r>
              <a:rPr lang="en-GB" sz="1333" dirty="0">
                <a:solidFill>
                  <a:srgbClr val="6E6E6E"/>
                </a:solidFill>
                <a:latin typeface="Arial"/>
              </a:rPr>
              <a:t>good</a:t>
            </a:r>
            <a:r>
              <a:rPr lang="en-GB" sz="1333" spc="-20" dirty="0">
                <a:solidFill>
                  <a:srgbClr val="6E6E6E"/>
                </a:solidFill>
                <a:latin typeface="Arial"/>
              </a:rPr>
              <a:t> </a:t>
            </a:r>
            <a:r>
              <a:rPr lang="en-GB" sz="1333" dirty="0">
                <a:solidFill>
                  <a:srgbClr val="6E6E6E"/>
                </a:solidFill>
                <a:latin typeface="Arial"/>
              </a:rPr>
              <a:t>through</a:t>
            </a:r>
            <a:r>
              <a:rPr lang="en-GB" sz="1333" spc="-13" dirty="0">
                <a:solidFill>
                  <a:srgbClr val="6E6E6E"/>
                </a:solidFill>
                <a:latin typeface="Arial"/>
              </a:rPr>
              <a:t> </a:t>
            </a:r>
            <a:br>
              <a:rPr lang="en-GB" sz="1333" spc="-13" dirty="0">
                <a:solidFill>
                  <a:srgbClr val="6E6E6E"/>
                </a:solidFill>
                <a:latin typeface="Arial"/>
              </a:rPr>
            </a:br>
            <a:r>
              <a:rPr lang="en-GB" sz="1333" spc="-13" dirty="0">
                <a:solidFill>
                  <a:srgbClr val="6E6E6E"/>
                </a:solidFill>
                <a:latin typeface="Arial"/>
              </a:rPr>
              <a:t>our </a:t>
            </a:r>
            <a:r>
              <a:rPr lang="en-GB" sz="1333" dirty="0">
                <a:solidFill>
                  <a:srgbClr val="6E6E6E"/>
                </a:solidFill>
                <a:latin typeface="Arial"/>
              </a:rPr>
              <a:t>contributions</a:t>
            </a:r>
            <a:r>
              <a:rPr lang="en-GB" sz="1333" spc="-20" dirty="0">
                <a:solidFill>
                  <a:srgbClr val="6E6E6E"/>
                </a:solidFill>
                <a:latin typeface="Arial"/>
              </a:rPr>
              <a:t> </a:t>
            </a:r>
            <a:r>
              <a:rPr lang="en-GB" sz="1333" dirty="0">
                <a:solidFill>
                  <a:srgbClr val="6E6E6E"/>
                </a:solidFill>
                <a:latin typeface="Arial"/>
              </a:rPr>
              <a:t>to</a:t>
            </a:r>
            <a:r>
              <a:rPr lang="en-GB" sz="1333" spc="-13" dirty="0">
                <a:solidFill>
                  <a:srgbClr val="6E6E6E"/>
                </a:solidFill>
                <a:latin typeface="Arial"/>
              </a:rPr>
              <a:t> </a:t>
            </a:r>
            <a:r>
              <a:rPr lang="en-GB" sz="1333" b="1" dirty="0">
                <a:solidFill>
                  <a:srgbClr val="6E6E6E"/>
                </a:solidFill>
                <a:latin typeface="Arial"/>
                <a:cs typeface="Arial"/>
              </a:rPr>
              <a:t>healthy</a:t>
            </a:r>
            <a:r>
              <a:rPr lang="en-GB" sz="1333" b="1" spc="-13" dirty="0">
                <a:solidFill>
                  <a:srgbClr val="6E6E6E"/>
                </a:solidFill>
                <a:latin typeface="Arial"/>
                <a:cs typeface="Arial"/>
              </a:rPr>
              <a:t> </a:t>
            </a:r>
            <a:r>
              <a:rPr lang="en-GB" sz="1333" b="1" dirty="0">
                <a:solidFill>
                  <a:srgbClr val="6E6E6E"/>
                </a:solidFill>
                <a:latin typeface="Arial"/>
                <a:cs typeface="Arial"/>
              </a:rPr>
              <a:t>communities,</a:t>
            </a:r>
            <a:r>
              <a:rPr lang="en-GB" sz="1333" b="1" spc="-13" dirty="0">
                <a:solidFill>
                  <a:srgbClr val="6E6E6E"/>
                </a:solidFill>
                <a:latin typeface="Arial"/>
                <a:cs typeface="Arial"/>
              </a:rPr>
              <a:t> </a:t>
            </a:r>
            <a:br>
              <a:rPr lang="en-GB" sz="1333" b="1" spc="-13" dirty="0">
                <a:solidFill>
                  <a:srgbClr val="6E6E6E"/>
                </a:solidFill>
                <a:latin typeface="Arial"/>
                <a:cs typeface="Arial"/>
              </a:rPr>
            </a:br>
            <a:r>
              <a:rPr lang="en-GB" sz="1333" dirty="0">
                <a:solidFill>
                  <a:srgbClr val="6E6E6E"/>
                </a:solidFill>
                <a:latin typeface="Arial"/>
              </a:rPr>
              <a:t>a</a:t>
            </a:r>
            <a:r>
              <a:rPr lang="en-GB" sz="1333" spc="-13" dirty="0">
                <a:solidFill>
                  <a:srgbClr val="6E6E6E"/>
                </a:solidFill>
                <a:latin typeface="Arial"/>
              </a:rPr>
              <a:t> </a:t>
            </a:r>
            <a:r>
              <a:rPr lang="en-GB" sz="1333" b="1" dirty="0">
                <a:solidFill>
                  <a:srgbClr val="6E6E6E"/>
                </a:solidFill>
                <a:latin typeface="Arial"/>
                <a:cs typeface="Arial"/>
              </a:rPr>
              <a:t>healthy</a:t>
            </a:r>
            <a:r>
              <a:rPr lang="en-GB" sz="1333" b="1" spc="-13" dirty="0">
                <a:solidFill>
                  <a:srgbClr val="6E6E6E"/>
                </a:solidFill>
                <a:latin typeface="Arial"/>
                <a:cs typeface="Arial"/>
              </a:rPr>
              <a:t> planet, </a:t>
            </a:r>
            <a:r>
              <a:rPr lang="en-GB" sz="1333" dirty="0">
                <a:solidFill>
                  <a:srgbClr val="6E6E6E"/>
                </a:solidFill>
                <a:latin typeface="Arial"/>
              </a:rPr>
              <a:t>an</a:t>
            </a:r>
            <a:r>
              <a:rPr lang="en-GB" sz="1333" spc="-33" dirty="0">
                <a:solidFill>
                  <a:srgbClr val="6E6E6E"/>
                </a:solidFill>
                <a:latin typeface="Arial"/>
              </a:rPr>
              <a:t> </a:t>
            </a:r>
            <a:r>
              <a:rPr lang="en-GB" sz="1333" b="1" dirty="0">
                <a:solidFill>
                  <a:srgbClr val="6E6E6E"/>
                </a:solidFill>
                <a:latin typeface="Arial"/>
                <a:cs typeface="Arial"/>
              </a:rPr>
              <a:t>inclusive</a:t>
            </a:r>
            <a:r>
              <a:rPr lang="en-GB" sz="1333" b="1" spc="-33" dirty="0">
                <a:solidFill>
                  <a:srgbClr val="6E6E6E"/>
                </a:solidFill>
                <a:latin typeface="Arial"/>
                <a:cs typeface="Arial"/>
              </a:rPr>
              <a:t> </a:t>
            </a:r>
            <a:r>
              <a:rPr lang="en-GB" sz="1333" b="1" dirty="0">
                <a:solidFill>
                  <a:srgbClr val="6E6E6E"/>
                </a:solidFill>
                <a:latin typeface="Arial"/>
                <a:cs typeface="Arial"/>
              </a:rPr>
              <a:t>workplace</a:t>
            </a:r>
            <a:r>
              <a:rPr lang="en-GB" sz="1333" b="1" spc="-33" dirty="0">
                <a:solidFill>
                  <a:srgbClr val="6E6E6E"/>
                </a:solidFill>
                <a:latin typeface="Arial"/>
                <a:cs typeface="Arial"/>
              </a:rPr>
              <a:t> </a:t>
            </a:r>
            <a:br>
              <a:rPr lang="en-GB" sz="1333" b="1" spc="-33" dirty="0">
                <a:solidFill>
                  <a:srgbClr val="6E6E6E"/>
                </a:solidFill>
                <a:latin typeface="Arial"/>
                <a:cs typeface="Arial"/>
              </a:rPr>
            </a:br>
            <a:r>
              <a:rPr lang="en-GB" sz="1333" dirty="0">
                <a:solidFill>
                  <a:srgbClr val="6E6E6E"/>
                </a:solidFill>
                <a:latin typeface="Arial"/>
              </a:rPr>
              <a:t>and</a:t>
            </a:r>
            <a:r>
              <a:rPr lang="en-GB" sz="1333" spc="-33" dirty="0">
                <a:solidFill>
                  <a:srgbClr val="6E6E6E"/>
                </a:solidFill>
                <a:latin typeface="Arial"/>
              </a:rPr>
              <a:t> </a:t>
            </a:r>
            <a:r>
              <a:rPr lang="en-GB" sz="1333" dirty="0">
                <a:solidFill>
                  <a:srgbClr val="6E6E6E"/>
                </a:solidFill>
                <a:latin typeface="Arial"/>
              </a:rPr>
              <a:t>a</a:t>
            </a:r>
            <a:r>
              <a:rPr lang="en-GB" sz="1333" spc="-33" dirty="0">
                <a:solidFill>
                  <a:srgbClr val="6E6E6E"/>
                </a:solidFill>
                <a:latin typeface="Arial"/>
              </a:rPr>
              <a:t> </a:t>
            </a:r>
            <a:r>
              <a:rPr lang="en-GB" sz="1333" b="1" dirty="0">
                <a:solidFill>
                  <a:srgbClr val="6E6E6E"/>
                </a:solidFill>
                <a:latin typeface="Arial"/>
                <a:cs typeface="Arial"/>
              </a:rPr>
              <a:t>sustainable</a:t>
            </a:r>
            <a:r>
              <a:rPr lang="en-GB" sz="1333" b="1" spc="-27" dirty="0">
                <a:solidFill>
                  <a:srgbClr val="6E6E6E"/>
                </a:solidFill>
                <a:latin typeface="Arial"/>
                <a:cs typeface="Arial"/>
              </a:rPr>
              <a:t> </a:t>
            </a:r>
            <a:r>
              <a:rPr lang="en-GB" sz="1333" b="1" spc="-13" dirty="0">
                <a:solidFill>
                  <a:srgbClr val="6E6E6E"/>
                </a:solidFill>
                <a:latin typeface="Arial"/>
                <a:cs typeface="Arial"/>
              </a:rPr>
              <a:t>marketplace.</a:t>
            </a:r>
          </a:p>
        </p:txBody>
      </p:sp>
      <p:sp>
        <p:nvSpPr>
          <p:cNvPr id="14" name="Date Placeholder 7">
            <a:extLst>
              <a:ext uri="{FF2B5EF4-FFF2-40B4-BE49-F238E27FC236}">
                <a16:creationId xmlns:a16="http://schemas.microsoft.com/office/drawing/2014/main" id="{6681A397-C861-9967-CAE6-2E0FCFB48942}"/>
              </a:ext>
            </a:extLst>
          </p:cNvPr>
          <p:cNvSpPr>
            <a:spLocks noGrp="1"/>
          </p:cNvSpPr>
          <p:nvPr/>
        </p:nvSpPr>
        <p:spPr>
          <a:xfrm rot="-5400000">
            <a:off x="113460" y="5763413"/>
            <a:ext cx="576000" cy="144000"/>
          </a:xfrm>
          <a:prstGeom prst="rect">
            <a:avLst/>
          </a:prstGeom>
        </p:spPr>
        <p:txBody>
          <a:bodyPr vert="horz" lIns="0" tIns="0" rIns="0" bIns="0" rtlCol="0" anchor="t" anchorCtr="0">
            <a:noAutofit/>
          </a:bodyPr>
          <a:lstStyle>
            <a:defPPr>
              <a:defRPr lang="en-US"/>
            </a:defPPr>
            <a:lvl1pPr marL="0" algn="l" defTabSz="457200" rtl="0" eaLnBrk="1" latinLnBrk="0" hangingPunct="1">
              <a:lnSpc>
                <a:spcPct val="100000"/>
              </a:lnSpc>
              <a:spcBef>
                <a:spcPts val="0"/>
              </a:spcBef>
              <a:defRPr sz="600" b="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30">
              <a:defRPr/>
            </a:pPr>
            <a:fld id="{B7DE2C0B-B602-CE4D-BCAF-B9CA7DD99CF2}" type="datetime1">
              <a:rPr lang="en-US" sz="800">
                <a:solidFill>
                  <a:srgbClr val="461E96"/>
                </a:solidFill>
              </a:rPr>
              <a:pPr defTabSz="609630">
                <a:defRPr/>
              </a:pPr>
              <a:t>11/26/2025</a:t>
            </a:fld>
            <a:endParaRPr lang="en-US" sz="800">
              <a:solidFill>
                <a:srgbClr val="461E96"/>
              </a:solidFill>
            </a:endParaRPr>
          </a:p>
        </p:txBody>
      </p:sp>
      <p:sp>
        <p:nvSpPr>
          <p:cNvPr id="16" name="Slide Number Placeholder 9">
            <a:extLst>
              <a:ext uri="{FF2B5EF4-FFF2-40B4-BE49-F238E27FC236}">
                <a16:creationId xmlns:a16="http://schemas.microsoft.com/office/drawing/2014/main" id="{98C50C11-F089-E08F-4199-BFC1C811D158}"/>
              </a:ext>
            </a:extLst>
          </p:cNvPr>
          <p:cNvSpPr>
            <a:spLocks noGrp="1"/>
          </p:cNvSpPr>
          <p:nvPr/>
        </p:nvSpPr>
        <p:spPr>
          <a:xfrm rot="-5400000">
            <a:off x="281460" y="6180233"/>
            <a:ext cx="240000" cy="144000"/>
          </a:xfrm>
          <a:prstGeom prst="rect">
            <a:avLst/>
          </a:prstGeom>
        </p:spPr>
        <p:txBody>
          <a:bodyPr vert="horz" lIns="0" tIns="0" rIns="0" bIns="0" rtlCol="0" anchor="t" anchorCtr="0">
            <a:noAutofit/>
          </a:bodyPr>
          <a:lstStyle>
            <a:defPPr>
              <a:defRPr lang="en-US"/>
            </a:defPPr>
            <a:lvl1pPr marL="0" algn="l" defTabSz="457200" rtl="0" eaLnBrk="1" latinLnBrk="0" hangingPunct="1">
              <a:lnSpc>
                <a:spcPct val="100000"/>
              </a:lnSpc>
              <a:spcBef>
                <a:spcPts val="0"/>
              </a:spcBef>
              <a:defRPr sz="600" b="1"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609630">
              <a:defRPr/>
            </a:pPr>
            <a:fld id="{7402B711-A71A-452E-950A-8AB93037233C}" type="slidenum">
              <a:rPr lang="en-US" sz="800">
                <a:solidFill>
                  <a:srgbClr val="461E96"/>
                </a:solidFill>
              </a:rPr>
              <a:pPr defTabSz="609630">
                <a:defRPr/>
              </a:pPr>
              <a:t>30</a:t>
            </a:fld>
            <a:endParaRPr lang="en-US" sz="800">
              <a:solidFill>
                <a:srgbClr val="461E96"/>
              </a:solidFill>
            </a:endParaRPr>
          </a:p>
        </p:txBody>
      </p:sp>
      <p:sp>
        <p:nvSpPr>
          <p:cNvPr id="19" name="TextBox 18">
            <a:extLst>
              <a:ext uri="{FF2B5EF4-FFF2-40B4-BE49-F238E27FC236}">
                <a16:creationId xmlns:a16="http://schemas.microsoft.com/office/drawing/2014/main" id="{A0AB15E6-7EED-7756-5406-6FB280D568BA}"/>
              </a:ext>
            </a:extLst>
          </p:cNvPr>
          <p:cNvSpPr txBox="1"/>
          <p:nvPr/>
        </p:nvSpPr>
        <p:spPr>
          <a:xfrm>
            <a:off x="-1470485" y="2866516"/>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4" name="Footer Placeholder 3">
            <a:extLst>
              <a:ext uri="{FF2B5EF4-FFF2-40B4-BE49-F238E27FC236}">
                <a16:creationId xmlns:a16="http://schemas.microsoft.com/office/drawing/2014/main" id="{AB6F016E-C7BA-015D-090A-97A61140470D}"/>
              </a:ext>
            </a:extLst>
          </p:cNvPr>
          <p:cNvSpPr>
            <a:spLocks noGrp="1"/>
          </p:cNvSpPr>
          <p:nvPr>
            <p:ph type="ftr" sz="quarter" idx="11"/>
          </p:nvPr>
        </p:nvSpPr>
        <p:spPr>
          <a:xfrm rot="-5400000">
            <a:off x="-670807" y="4507405"/>
            <a:ext cx="1970612" cy="144000"/>
          </a:xfrm>
        </p:spPr>
        <p:txBody>
          <a:bodyPr/>
          <a:lstStyle/>
          <a:p>
            <a:pPr defTabSz="609630">
              <a:defRPr/>
            </a:pPr>
            <a:r>
              <a:rPr lang="en-US">
                <a:solidFill>
                  <a:srgbClr val="461E96"/>
                </a:solidFill>
              </a:rPr>
              <a:t>Empowering Community Pharmacies</a:t>
            </a:r>
          </a:p>
        </p:txBody>
      </p:sp>
      <p:pic>
        <p:nvPicPr>
          <p:cNvPr id="2" name="Picture 1" descr="A person in a vest putting green plastic containers on a conveyor belt&#10;&#10;AI-generated content may be incorrect.">
            <a:extLst>
              <a:ext uri="{FF2B5EF4-FFF2-40B4-BE49-F238E27FC236}">
                <a16:creationId xmlns:a16="http://schemas.microsoft.com/office/drawing/2014/main" id="{8D346A39-EEA9-ED8E-1EBF-B3564D1FB8D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5224677" y="0"/>
            <a:ext cx="6967324" cy="6858000"/>
          </a:xfrm>
          <a:prstGeom prst="rect">
            <a:avLst/>
          </a:prstGeom>
        </p:spPr>
      </p:pic>
      <p:sp>
        <p:nvSpPr>
          <p:cNvPr id="6" name="Title 4">
            <a:extLst>
              <a:ext uri="{FF2B5EF4-FFF2-40B4-BE49-F238E27FC236}">
                <a16:creationId xmlns:a16="http://schemas.microsoft.com/office/drawing/2014/main" id="{A93DC5E3-9F0F-6CBD-A46B-EB2708CC2F52}"/>
              </a:ext>
            </a:extLst>
          </p:cNvPr>
          <p:cNvSpPr txBox="1">
            <a:spLocks/>
          </p:cNvSpPr>
          <p:nvPr/>
        </p:nvSpPr>
        <p:spPr>
          <a:xfrm>
            <a:off x="835200" y="383999"/>
            <a:ext cx="4346400" cy="665868"/>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200" dirty="0" err="1">
                <a:solidFill>
                  <a:srgbClr val="461E96"/>
                </a:solidFill>
                <a:latin typeface="Arial"/>
              </a:rPr>
              <a:t>Cencora</a:t>
            </a:r>
            <a:r>
              <a:rPr lang="en-GB" sz="3200" dirty="0">
                <a:solidFill>
                  <a:srgbClr val="461E96"/>
                </a:solidFill>
                <a:latin typeface="Arial"/>
              </a:rPr>
              <a:t> Alliance Healthcare</a:t>
            </a:r>
            <a:endParaRPr lang="en-US" sz="3200" dirty="0">
              <a:solidFill>
                <a:srgbClr val="461E96"/>
              </a:solidFill>
              <a:latin typeface="Arial"/>
            </a:endParaRPr>
          </a:p>
        </p:txBody>
      </p:sp>
    </p:spTree>
    <p:extLst>
      <p:ext uri="{BB962C8B-B14F-4D97-AF65-F5344CB8AC3E}">
        <p14:creationId xmlns:p14="http://schemas.microsoft.com/office/powerpoint/2010/main" val="7019773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E7057-9241-F63A-5D71-3C7DD1CA173B}"/>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85287FE-48B5-CC49-A582-D5C9ABBE9DBB}"/>
              </a:ext>
            </a:extLst>
          </p:cNvPr>
          <p:cNvSpPr>
            <a:spLocks noGrp="1"/>
          </p:cNvSpPr>
          <p:nvPr>
            <p:ph type="dt" sz="half" idx="10"/>
          </p:nvPr>
        </p:nvSpPr>
        <p:spPr/>
        <p:txBody>
          <a:bodyPr/>
          <a:lstStyle/>
          <a:p>
            <a:pPr defTabSz="609630">
              <a:defRPr/>
            </a:pPr>
            <a:fld id="{620B6ECA-7860-E14B-B3C8-DFC5F49152A6}" type="datetime1">
              <a:rPr lang="en-US">
                <a:solidFill>
                  <a:srgbClr val="461E96"/>
                </a:solidFill>
              </a:rPr>
              <a:pPr defTabSz="609630">
                <a:defRPr/>
              </a:pPr>
              <a:t>11/26/2025</a:t>
            </a:fld>
            <a:endParaRPr lang="en-US">
              <a:solidFill>
                <a:srgbClr val="461E96"/>
              </a:solidFill>
            </a:endParaRPr>
          </a:p>
        </p:txBody>
      </p:sp>
      <p:sp>
        <p:nvSpPr>
          <p:cNvPr id="3" name="Footer Placeholder 2">
            <a:extLst>
              <a:ext uri="{FF2B5EF4-FFF2-40B4-BE49-F238E27FC236}">
                <a16:creationId xmlns:a16="http://schemas.microsoft.com/office/drawing/2014/main" id="{048D8480-B64A-B604-EFE1-B38BCA006272}"/>
              </a:ext>
            </a:extLst>
          </p:cNvPr>
          <p:cNvSpPr>
            <a:spLocks noGrp="1"/>
          </p:cNvSpPr>
          <p:nvPr>
            <p:ph type="ftr" sz="quarter" idx="11"/>
          </p:nvPr>
        </p:nvSpPr>
        <p:spPr/>
        <p:txBody>
          <a:bodyPr/>
          <a:lstStyle/>
          <a:p>
            <a:pPr defTabSz="609630">
              <a:defRPr/>
            </a:pPr>
            <a:r>
              <a:rPr lang="en-US">
                <a:solidFill>
                  <a:srgbClr val="461E96"/>
                </a:solidFill>
              </a:rPr>
              <a:t>Confidential</a:t>
            </a:r>
          </a:p>
        </p:txBody>
      </p:sp>
      <p:sp>
        <p:nvSpPr>
          <p:cNvPr id="4" name="Slide Number Placeholder 3">
            <a:extLst>
              <a:ext uri="{FF2B5EF4-FFF2-40B4-BE49-F238E27FC236}">
                <a16:creationId xmlns:a16="http://schemas.microsoft.com/office/drawing/2014/main" id="{1A977675-FDED-E4F5-0828-05697CFCA56A}"/>
              </a:ext>
            </a:extLst>
          </p:cNvPr>
          <p:cNvSpPr>
            <a:spLocks noGrp="1"/>
          </p:cNvSpPr>
          <p:nvPr>
            <p:ph type="sldNum" sz="quarter" idx="12"/>
          </p:nvPr>
        </p:nvSpPr>
        <p:spPr/>
        <p:txBody>
          <a:bodyPr/>
          <a:lstStyle/>
          <a:p>
            <a:pPr defTabSz="609630">
              <a:defRPr/>
            </a:pPr>
            <a:fld id="{7402B711-A71A-452E-950A-8AB93037233C}" type="slidenum">
              <a:rPr lang="en-US">
                <a:solidFill>
                  <a:srgbClr val="461E96"/>
                </a:solidFill>
              </a:rPr>
              <a:pPr defTabSz="609630">
                <a:defRPr/>
              </a:pPr>
              <a:t>31</a:t>
            </a:fld>
            <a:endParaRPr lang="en-US">
              <a:solidFill>
                <a:srgbClr val="461E96"/>
              </a:solidFill>
            </a:endParaRPr>
          </a:p>
        </p:txBody>
      </p:sp>
      <p:sp>
        <p:nvSpPr>
          <p:cNvPr id="9" name="Text Placeholder 9">
            <a:extLst>
              <a:ext uri="{FF2B5EF4-FFF2-40B4-BE49-F238E27FC236}">
                <a16:creationId xmlns:a16="http://schemas.microsoft.com/office/drawing/2014/main" id="{D9F10344-2B67-9E3A-1192-5215BD6E51DA}"/>
              </a:ext>
            </a:extLst>
          </p:cNvPr>
          <p:cNvSpPr txBox="1">
            <a:spLocks/>
          </p:cNvSpPr>
          <p:nvPr/>
        </p:nvSpPr>
        <p:spPr>
          <a:xfrm>
            <a:off x="852599" y="1557134"/>
            <a:ext cx="4694392" cy="3414916"/>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60">
              <a:spcAft>
                <a:spcPts val="533"/>
              </a:spcAft>
              <a:tabLst>
                <a:tab pos="231660" algn="l"/>
                <a:tab pos="463319" algn="l"/>
                <a:tab pos="694979" algn="l"/>
                <a:tab pos="926638" algn="l"/>
              </a:tabLst>
              <a:defRPr/>
            </a:pPr>
            <a:r>
              <a:rPr lang="en-GB" sz="1333" b="0" dirty="0">
                <a:solidFill>
                  <a:srgbClr val="6E6E6E"/>
                </a:solidFill>
                <a:latin typeface="Arial" panose="020B0604020202020204" pitchFamily="34" charset="0"/>
              </a:rPr>
              <a:t>NWOS is one of the market leaders in the supply of surgical appliances and is a registered DAC, with over 30 years experience. We specialise in incontinence, ostomy and </a:t>
            </a:r>
            <a:r>
              <a:rPr lang="en-GB" sz="1333" b="0" dirty="0" err="1">
                <a:solidFill>
                  <a:srgbClr val="6E6E6E"/>
                </a:solidFill>
                <a:latin typeface="Arial" panose="020B0604020202020204" pitchFamily="34" charset="0"/>
              </a:rPr>
              <a:t>woundcare</a:t>
            </a:r>
            <a:r>
              <a:rPr lang="en-GB" sz="1333" b="0" dirty="0">
                <a:solidFill>
                  <a:srgbClr val="6E6E6E"/>
                </a:solidFill>
                <a:latin typeface="Arial" panose="020B0604020202020204" pitchFamily="34" charset="0"/>
              </a:rPr>
              <a:t> products.</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One of the best ways to ensure a financial return can be made when providing surgical appliances to your patients</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Allows pharmacy to order eligible items in singles rather than full packs, helping pharmacy to maximize space within the dispensary and improve cash flow</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Next day delivery, via </a:t>
            </a:r>
            <a:r>
              <a:rPr lang="en-GB" sz="1333" b="0" dirty="0" err="1">
                <a:solidFill>
                  <a:srgbClr val="6E6E6E"/>
                </a:solidFill>
                <a:latin typeface="Arial" panose="020B0604020202020204" pitchFamily="34" charset="0"/>
              </a:rPr>
              <a:t>Cencora</a:t>
            </a:r>
            <a:r>
              <a:rPr lang="en-GB" sz="1333" b="0" dirty="0">
                <a:solidFill>
                  <a:srgbClr val="6E6E6E"/>
                </a:solidFill>
                <a:latin typeface="Arial" panose="020B0604020202020204" pitchFamily="34" charset="0"/>
              </a:rPr>
              <a:t> Alliance Healthcare, on</a:t>
            </a:r>
            <a:br>
              <a:rPr lang="en-GB" sz="1333" b="0" dirty="0">
                <a:solidFill>
                  <a:srgbClr val="6E6E6E"/>
                </a:solidFill>
                <a:latin typeface="Arial" panose="020B0604020202020204" pitchFamily="34" charset="0"/>
              </a:rPr>
            </a:br>
            <a:r>
              <a:rPr lang="en-GB" sz="1333" b="0" dirty="0">
                <a:solidFill>
                  <a:srgbClr val="6E6E6E"/>
                </a:solidFill>
                <a:latin typeface="Arial" panose="020B0604020202020204" pitchFamily="34" charset="0"/>
              </a:rPr>
              <a:t>an extensive range of Part IX appliances with over 12,500 lines available</a:t>
            </a:r>
          </a:p>
          <a:p>
            <a:pPr marL="228611" indent="-228611" defTabSz="231660">
              <a:spcAft>
                <a:spcPts val="533"/>
              </a:spcAft>
              <a:buFont typeface="Arial" panose="020B0604020202020204" pitchFamily="34" charset="0"/>
              <a:buChar char="•"/>
              <a:tabLst>
                <a:tab pos="231660" algn="l"/>
                <a:tab pos="463319" algn="l"/>
                <a:tab pos="694979" algn="l"/>
                <a:tab pos="926638" algn="l"/>
              </a:tabLst>
              <a:defRPr/>
            </a:pPr>
            <a:r>
              <a:rPr lang="en-GB" sz="1333" b="0" dirty="0">
                <a:solidFill>
                  <a:srgbClr val="6E6E6E"/>
                </a:solidFill>
                <a:latin typeface="Arial" panose="020B0604020202020204" pitchFamily="34" charset="0"/>
              </a:rPr>
              <a:t>Easy and convenient ordering with the NWOS digital portal</a:t>
            </a:r>
          </a:p>
        </p:txBody>
      </p:sp>
      <p:sp>
        <p:nvSpPr>
          <p:cNvPr id="10" name="Text Placeholder 9">
            <a:extLst>
              <a:ext uri="{FF2B5EF4-FFF2-40B4-BE49-F238E27FC236}">
                <a16:creationId xmlns:a16="http://schemas.microsoft.com/office/drawing/2014/main" id="{A6CBF37F-B3CA-34E7-E9F3-6FB654883405}"/>
              </a:ext>
            </a:extLst>
          </p:cNvPr>
          <p:cNvSpPr txBox="1">
            <a:spLocks/>
          </p:cNvSpPr>
          <p:nvPr/>
        </p:nvSpPr>
        <p:spPr>
          <a:xfrm>
            <a:off x="842859" y="440235"/>
            <a:ext cx="2348981" cy="565303"/>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60">
              <a:spcAft>
                <a:spcPts val="400"/>
              </a:spcAft>
              <a:tabLst>
                <a:tab pos="231660" algn="l"/>
                <a:tab pos="463319" algn="l"/>
                <a:tab pos="694979" algn="l"/>
                <a:tab pos="926638" algn="l"/>
              </a:tabLst>
              <a:defRPr/>
            </a:pPr>
            <a:r>
              <a:rPr lang="en-GB" sz="3200" b="0">
                <a:solidFill>
                  <a:srgbClr val="461E96"/>
                </a:solidFill>
                <a:latin typeface="Arial"/>
              </a:rPr>
              <a:t>NWOS</a:t>
            </a:r>
          </a:p>
        </p:txBody>
      </p:sp>
      <p:sp>
        <p:nvSpPr>
          <p:cNvPr id="13" name="object 8">
            <a:extLst>
              <a:ext uri="{FF2B5EF4-FFF2-40B4-BE49-F238E27FC236}">
                <a16:creationId xmlns:a16="http://schemas.microsoft.com/office/drawing/2014/main" id="{B3435620-AA68-ACE7-1FA2-26E4FA422DF6}"/>
              </a:ext>
            </a:extLst>
          </p:cNvPr>
          <p:cNvSpPr txBox="1"/>
          <p:nvPr/>
        </p:nvSpPr>
        <p:spPr>
          <a:xfrm>
            <a:off x="6141968" y="8373751"/>
            <a:ext cx="1579633" cy="594308"/>
          </a:xfrm>
          <a:prstGeom prst="rect">
            <a:avLst/>
          </a:prstGeom>
        </p:spPr>
        <p:txBody>
          <a:bodyPr vert="horz" wrap="square" lIns="0" tIns="19473" rIns="0" bIns="0" rtlCol="0">
            <a:spAutoFit/>
          </a:bodyPr>
          <a:lstStyle/>
          <a:p>
            <a:pPr marL="16934" algn="ctr" defTabSz="609630">
              <a:spcBef>
                <a:spcPts val="153"/>
              </a:spcBef>
              <a:defRPr/>
            </a:pPr>
            <a:r>
              <a:rPr sz="1867" b="1">
                <a:solidFill>
                  <a:srgbClr val="0071B9"/>
                </a:solidFill>
                <a:latin typeface="Arial"/>
                <a:cs typeface="Arial"/>
              </a:rPr>
              <a:t>Enhanced</a:t>
            </a:r>
            <a:r>
              <a:rPr sz="1867" b="1" spc="67">
                <a:solidFill>
                  <a:srgbClr val="0071B9"/>
                </a:solidFill>
                <a:latin typeface="Arial"/>
                <a:cs typeface="Arial"/>
              </a:rPr>
              <a:t> </a:t>
            </a:r>
            <a:r>
              <a:rPr sz="1867" b="1" spc="-13">
                <a:solidFill>
                  <a:srgbClr val="0071B9"/>
                </a:solidFill>
                <a:latin typeface="Arial"/>
                <a:cs typeface="Arial"/>
              </a:rPr>
              <a:t>Profitability</a:t>
            </a:r>
            <a:endParaRPr sz="1867">
              <a:solidFill>
                <a:srgbClr val="461E96"/>
              </a:solidFill>
              <a:latin typeface="Arial"/>
              <a:cs typeface="Arial"/>
            </a:endParaRPr>
          </a:p>
        </p:txBody>
      </p:sp>
      <p:pic>
        <p:nvPicPr>
          <p:cNvPr id="14" name="object 12">
            <a:extLst>
              <a:ext uri="{FF2B5EF4-FFF2-40B4-BE49-F238E27FC236}">
                <a16:creationId xmlns:a16="http://schemas.microsoft.com/office/drawing/2014/main" id="{257BFA62-AB0B-AB8B-8A91-E1469A2C02FA}"/>
              </a:ext>
            </a:extLst>
          </p:cNvPr>
          <p:cNvPicPr/>
          <p:nvPr/>
        </p:nvPicPr>
        <p:blipFill>
          <a:blip r:embed="rId2" cstate="print"/>
          <a:stretch>
            <a:fillRect/>
          </a:stretch>
        </p:blipFill>
        <p:spPr>
          <a:xfrm>
            <a:off x="6444670" y="7355984"/>
            <a:ext cx="808041" cy="936455"/>
          </a:xfrm>
          <a:prstGeom prst="rect">
            <a:avLst/>
          </a:prstGeom>
        </p:spPr>
      </p:pic>
      <p:sp>
        <p:nvSpPr>
          <p:cNvPr id="16" name="object 9">
            <a:extLst>
              <a:ext uri="{FF2B5EF4-FFF2-40B4-BE49-F238E27FC236}">
                <a16:creationId xmlns:a16="http://schemas.microsoft.com/office/drawing/2014/main" id="{28D3CC20-08CA-F5D5-2BDD-A93CFEC4AE3F}"/>
              </a:ext>
            </a:extLst>
          </p:cNvPr>
          <p:cNvSpPr txBox="1"/>
          <p:nvPr/>
        </p:nvSpPr>
        <p:spPr>
          <a:xfrm>
            <a:off x="8146622" y="8373751"/>
            <a:ext cx="1917055" cy="594308"/>
          </a:xfrm>
          <a:prstGeom prst="rect">
            <a:avLst/>
          </a:prstGeom>
        </p:spPr>
        <p:txBody>
          <a:bodyPr vert="horz" wrap="square" lIns="0" tIns="19473" rIns="0" bIns="0" rtlCol="0">
            <a:spAutoFit/>
          </a:bodyPr>
          <a:lstStyle/>
          <a:p>
            <a:pPr marL="16934" algn="ctr" defTabSz="609630">
              <a:spcBef>
                <a:spcPts val="153"/>
              </a:spcBef>
              <a:defRPr/>
            </a:pPr>
            <a:r>
              <a:rPr sz="1867" b="1">
                <a:solidFill>
                  <a:srgbClr val="0071B9"/>
                </a:solidFill>
                <a:latin typeface="Arial"/>
                <a:cs typeface="Arial"/>
              </a:rPr>
              <a:t>Cost-Effective</a:t>
            </a:r>
            <a:r>
              <a:rPr sz="1867" b="1" spc="7">
                <a:solidFill>
                  <a:srgbClr val="0071B9"/>
                </a:solidFill>
                <a:latin typeface="Arial"/>
                <a:cs typeface="Arial"/>
              </a:rPr>
              <a:t> </a:t>
            </a:r>
            <a:br>
              <a:rPr lang="en-GB" sz="1867" b="1" spc="7">
                <a:solidFill>
                  <a:srgbClr val="0071B9"/>
                </a:solidFill>
                <a:latin typeface="Arial"/>
                <a:cs typeface="Arial"/>
              </a:rPr>
            </a:br>
            <a:r>
              <a:rPr sz="1867" b="1" spc="-13">
                <a:solidFill>
                  <a:srgbClr val="0071B9"/>
                </a:solidFill>
                <a:latin typeface="Arial"/>
                <a:cs typeface="Arial"/>
              </a:rPr>
              <a:t>Solutions</a:t>
            </a:r>
            <a:endParaRPr sz="1867">
              <a:solidFill>
                <a:srgbClr val="461E96"/>
              </a:solidFill>
              <a:latin typeface="Arial"/>
              <a:cs typeface="Arial"/>
            </a:endParaRPr>
          </a:p>
        </p:txBody>
      </p:sp>
      <p:grpSp>
        <p:nvGrpSpPr>
          <p:cNvPr id="17" name="object 13">
            <a:extLst>
              <a:ext uri="{FF2B5EF4-FFF2-40B4-BE49-F238E27FC236}">
                <a16:creationId xmlns:a16="http://schemas.microsoft.com/office/drawing/2014/main" id="{5E371D7B-C5D4-FD62-637C-7EFAD4A8A637}"/>
              </a:ext>
            </a:extLst>
          </p:cNvPr>
          <p:cNvGrpSpPr/>
          <p:nvPr/>
        </p:nvGrpSpPr>
        <p:grpSpPr>
          <a:xfrm>
            <a:off x="8323704" y="7355985"/>
            <a:ext cx="1101609" cy="950492"/>
            <a:chOff x="6148354" y="2621719"/>
            <a:chExt cx="1954530" cy="1807845"/>
          </a:xfrm>
        </p:grpSpPr>
        <p:sp>
          <p:nvSpPr>
            <p:cNvPr id="18" name="object 14">
              <a:extLst>
                <a:ext uri="{FF2B5EF4-FFF2-40B4-BE49-F238E27FC236}">
                  <a16:creationId xmlns:a16="http://schemas.microsoft.com/office/drawing/2014/main" id="{C983FA4C-C7F8-2089-2770-6CB4E9585102}"/>
                </a:ext>
              </a:extLst>
            </p:cNvPr>
            <p:cNvSpPr/>
            <p:nvPr/>
          </p:nvSpPr>
          <p:spPr>
            <a:xfrm>
              <a:off x="6271119" y="2670090"/>
              <a:ext cx="1735455" cy="1717039"/>
            </a:xfrm>
            <a:custGeom>
              <a:avLst/>
              <a:gdLst/>
              <a:ahLst/>
              <a:cxnLst/>
              <a:rect l="l" t="t" r="r" b="b"/>
              <a:pathLst>
                <a:path w="1735454" h="1717039">
                  <a:moveTo>
                    <a:pt x="1171054" y="1492098"/>
                  </a:moveTo>
                  <a:lnTo>
                    <a:pt x="563829" y="1492098"/>
                  </a:lnTo>
                  <a:lnTo>
                    <a:pt x="686181" y="1536599"/>
                  </a:lnTo>
                  <a:lnTo>
                    <a:pt x="710603" y="1661897"/>
                  </a:lnTo>
                  <a:lnTo>
                    <a:pt x="744307" y="1704947"/>
                  </a:lnTo>
                  <a:lnTo>
                    <a:pt x="788592" y="1712937"/>
                  </a:lnTo>
                  <a:lnTo>
                    <a:pt x="840976" y="1716094"/>
                  </a:lnTo>
                  <a:lnTo>
                    <a:pt x="867473" y="1716494"/>
                  </a:lnTo>
                  <a:lnTo>
                    <a:pt x="893887" y="1716094"/>
                  </a:lnTo>
                  <a:lnTo>
                    <a:pt x="920202" y="1714904"/>
                  </a:lnTo>
                  <a:lnTo>
                    <a:pt x="946284" y="1712937"/>
                  </a:lnTo>
                  <a:lnTo>
                    <a:pt x="972142" y="1710208"/>
                  </a:lnTo>
                  <a:lnTo>
                    <a:pt x="972369" y="1710208"/>
                  </a:lnTo>
                  <a:lnTo>
                    <a:pt x="1017982" y="1679852"/>
                  </a:lnTo>
                  <a:lnTo>
                    <a:pt x="1048982" y="1536599"/>
                  </a:lnTo>
                  <a:lnTo>
                    <a:pt x="1048820" y="1536599"/>
                  </a:lnTo>
                  <a:lnTo>
                    <a:pt x="1171054" y="1492098"/>
                  </a:lnTo>
                  <a:close/>
                </a:path>
                <a:path w="1735454" h="1717039">
                  <a:moveTo>
                    <a:pt x="222021" y="301690"/>
                  </a:moveTo>
                  <a:lnTo>
                    <a:pt x="173012" y="325870"/>
                  </a:lnTo>
                  <a:lnTo>
                    <a:pt x="142741" y="368693"/>
                  </a:lnTo>
                  <a:lnTo>
                    <a:pt x="115039" y="413368"/>
                  </a:lnTo>
                  <a:lnTo>
                    <a:pt x="90019" y="459788"/>
                  </a:lnTo>
                  <a:lnTo>
                    <a:pt x="67910" y="507594"/>
                  </a:lnTo>
                  <a:lnTo>
                    <a:pt x="67792" y="507848"/>
                  </a:lnTo>
                  <a:lnTo>
                    <a:pt x="63275" y="526077"/>
                  </a:lnTo>
                  <a:lnTo>
                    <a:pt x="63210" y="526337"/>
                  </a:lnTo>
                  <a:lnTo>
                    <a:pt x="64543" y="544645"/>
                  </a:lnTo>
                  <a:lnTo>
                    <a:pt x="180213" y="660680"/>
                  </a:lnTo>
                  <a:lnTo>
                    <a:pt x="157672" y="788670"/>
                  </a:lnTo>
                  <a:lnTo>
                    <a:pt x="157632" y="788899"/>
                  </a:lnTo>
                  <a:lnTo>
                    <a:pt x="38544" y="834695"/>
                  </a:lnTo>
                  <a:lnTo>
                    <a:pt x="22068" y="844254"/>
                  </a:lnTo>
                  <a:lnTo>
                    <a:pt x="9637" y="858108"/>
                  </a:lnTo>
                  <a:lnTo>
                    <a:pt x="2149" y="874807"/>
                  </a:lnTo>
                  <a:lnTo>
                    <a:pt x="2023" y="875086"/>
                  </a:lnTo>
                  <a:lnTo>
                    <a:pt x="29" y="893738"/>
                  </a:lnTo>
                  <a:lnTo>
                    <a:pt x="0" y="894017"/>
                  </a:lnTo>
                  <a:lnTo>
                    <a:pt x="4408" y="947040"/>
                  </a:lnTo>
                  <a:lnTo>
                    <a:pt x="4432" y="947319"/>
                  </a:lnTo>
                  <a:lnTo>
                    <a:pt x="11985" y="999384"/>
                  </a:lnTo>
                  <a:lnTo>
                    <a:pt x="12025" y="999662"/>
                  </a:lnTo>
                  <a:lnTo>
                    <a:pt x="22626" y="1050673"/>
                  </a:lnTo>
                  <a:lnTo>
                    <a:pt x="22683" y="1050947"/>
                  </a:lnTo>
                  <a:lnTo>
                    <a:pt x="36236" y="1100811"/>
                  </a:lnTo>
                  <a:lnTo>
                    <a:pt x="74114" y="1140574"/>
                  </a:lnTo>
                  <a:lnTo>
                    <a:pt x="220726" y="1146188"/>
                  </a:lnTo>
                  <a:lnTo>
                    <a:pt x="285728" y="1258736"/>
                  </a:lnTo>
                  <a:lnTo>
                    <a:pt x="285838" y="1258926"/>
                  </a:lnTo>
                  <a:lnTo>
                    <a:pt x="224191" y="1370318"/>
                  </a:lnTo>
                  <a:lnTo>
                    <a:pt x="224078" y="1370521"/>
                  </a:lnTo>
                  <a:lnTo>
                    <a:pt x="217665" y="1388305"/>
                  </a:lnTo>
                  <a:lnTo>
                    <a:pt x="217589" y="1388516"/>
                  </a:lnTo>
                  <a:lnTo>
                    <a:pt x="217044" y="1406976"/>
                  </a:lnTo>
                  <a:lnTo>
                    <a:pt x="217038" y="1407189"/>
                  </a:lnTo>
                  <a:lnTo>
                    <a:pt x="222162" y="1424942"/>
                  </a:lnTo>
                  <a:lnTo>
                    <a:pt x="222223" y="1425153"/>
                  </a:lnTo>
                  <a:lnTo>
                    <a:pt x="232943" y="1441019"/>
                  </a:lnTo>
                  <a:lnTo>
                    <a:pt x="269939" y="1478267"/>
                  </a:lnTo>
                  <a:lnTo>
                    <a:pt x="309113" y="1513240"/>
                  </a:lnTo>
                  <a:lnTo>
                    <a:pt x="350356" y="1545828"/>
                  </a:lnTo>
                  <a:lnTo>
                    <a:pt x="393560" y="1575918"/>
                  </a:lnTo>
                  <a:lnTo>
                    <a:pt x="429671" y="1585729"/>
                  </a:lnTo>
                  <a:lnTo>
                    <a:pt x="447983" y="1581940"/>
                  </a:lnTo>
                  <a:lnTo>
                    <a:pt x="464591" y="1572413"/>
                  </a:lnTo>
                  <a:lnTo>
                    <a:pt x="563829" y="1492098"/>
                  </a:lnTo>
                  <a:lnTo>
                    <a:pt x="1449523" y="1492098"/>
                  </a:lnTo>
                  <a:lnTo>
                    <a:pt x="1465220" y="1478078"/>
                  </a:lnTo>
                  <a:lnTo>
                    <a:pt x="1502206" y="1440815"/>
                  </a:lnTo>
                  <a:lnTo>
                    <a:pt x="1512917" y="1424942"/>
                  </a:lnTo>
                  <a:lnTo>
                    <a:pt x="1518033" y="1407189"/>
                  </a:lnTo>
                  <a:lnTo>
                    <a:pt x="1518094" y="1406976"/>
                  </a:lnTo>
                  <a:lnTo>
                    <a:pt x="1517543" y="1388516"/>
                  </a:lnTo>
                  <a:lnTo>
                    <a:pt x="1517537" y="1388305"/>
                  </a:lnTo>
                  <a:lnTo>
                    <a:pt x="1511119" y="1370521"/>
                  </a:lnTo>
                  <a:lnTo>
                    <a:pt x="1511046" y="1370318"/>
                  </a:lnTo>
                  <a:lnTo>
                    <a:pt x="1470144" y="1296467"/>
                  </a:lnTo>
                  <a:lnTo>
                    <a:pt x="867473" y="1296467"/>
                  </a:lnTo>
                  <a:lnTo>
                    <a:pt x="818584" y="1293834"/>
                  </a:lnTo>
                  <a:lnTo>
                    <a:pt x="771220" y="1286118"/>
                  </a:lnTo>
                  <a:lnTo>
                    <a:pt x="725654" y="1273592"/>
                  </a:lnTo>
                  <a:lnTo>
                    <a:pt x="682161" y="1256531"/>
                  </a:lnTo>
                  <a:lnTo>
                    <a:pt x="641015" y="1235207"/>
                  </a:lnTo>
                  <a:lnTo>
                    <a:pt x="602488" y="1209895"/>
                  </a:lnTo>
                  <a:lnTo>
                    <a:pt x="566854" y="1180868"/>
                  </a:lnTo>
                  <a:lnTo>
                    <a:pt x="534388" y="1148401"/>
                  </a:lnTo>
                  <a:lnTo>
                    <a:pt x="505362" y="1112766"/>
                  </a:lnTo>
                  <a:lnTo>
                    <a:pt x="480052" y="1074238"/>
                  </a:lnTo>
                  <a:lnTo>
                    <a:pt x="458729" y="1033090"/>
                  </a:lnTo>
                  <a:lnTo>
                    <a:pt x="441668" y="989596"/>
                  </a:lnTo>
                  <a:lnTo>
                    <a:pt x="429143" y="944030"/>
                  </a:lnTo>
                  <a:lnTo>
                    <a:pt x="421427" y="896666"/>
                  </a:lnTo>
                  <a:lnTo>
                    <a:pt x="418795" y="847776"/>
                  </a:lnTo>
                  <a:lnTo>
                    <a:pt x="421427" y="798887"/>
                  </a:lnTo>
                  <a:lnTo>
                    <a:pt x="429143" y="751523"/>
                  </a:lnTo>
                  <a:lnTo>
                    <a:pt x="441668" y="705958"/>
                  </a:lnTo>
                  <a:lnTo>
                    <a:pt x="458729" y="662465"/>
                  </a:lnTo>
                  <a:lnTo>
                    <a:pt x="480052" y="621318"/>
                  </a:lnTo>
                  <a:lnTo>
                    <a:pt x="505362" y="582791"/>
                  </a:lnTo>
                  <a:lnTo>
                    <a:pt x="534388" y="547157"/>
                  </a:lnTo>
                  <a:lnTo>
                    <a:pt x="566854" y="514691"/>
                  </a:lnTo>
                  <a:lnTo>
                    <a:pt x="602488" y="485666"/>
                  </a:lnTo>
                  <a:lnTo>
                    <a:pt x="641015" y="460355"/>
                  </a:lnTo>
                  <a:lnTo>
                    <a:pt x="682161" y="439032"/>
                  </a:lnTo>
                  <a:lnTo>
                    <a:pt x="725654" y="421972"/>
                  </a:lnTo>
                  <a:lnTo>
                    <a:pt x="771220" y="409446"/>
                  </a:lnTo>
                  <a:lnTo>
                    <a:pt x="818584" y="401731"/>
                  </a:lnTo>
                  <a:lnTo>
                    <a:pt x="867473" y="399098"/>
                  </a:lnTo>
                  <a:lnTo>
                    <a:pt x="1611070" y="399098"/>
                  </a:lnTo>
                  <a:lnTo>
                    <a:pt x="1592057" y="368455"/>
                  </a:lnTo>
                  <a:lnTo>
                    <a:pt x="1576459" y="346406"/>
                  </a:lnTo>
                  <a:lnTo>
                    <a:pt x="361530" y="346406"/>
                  </a:lnTo>
                  <a:lnTo>
                    <a:pt x="240855" y="304953"/>
                  </a:lnTo>
                  <a:lnTo>
                    <a:pt x="222021" y="301690"/>
                  </a:lnTo>
                  <a:close/>
                </a:path>
                <a:path w="1735454" h="1717039">
                  <a:moveTo>
                    <a:pt x="1449523" y="1492098"/>
                  </a:moveTo>
                  <a:lnTo>
                    <a:pt x="1171459" y="1492098"/>
                  </a:lnTo>
                  <a:lnTo>
                    <a:pt x="1270818" y="1572413"/>
                  </a:lnTo>
                  <a:lnTo>
                    <a:pt x="1287210" y="1581804"/>
                  </a:lnTo>
                  <a:lnTo>
                    <a:pt x="1305520" y="1585583"/>
                  </a:lnTo>
                  <a:lnTo>
                    <a:pt x="1324123" y="1583580"/>
                  </a:lnTo>
                  <a:lnTo>
                    <a:pt x="1341615" y="1575753"/>
                  </a:lnTo>
                  <a:lnTo>
                    <a:pt x="1384817" y="1545655"/>
                  </a:lnTo>
                  <a:lnTo>
                    <a:pt x="1426054" y="1513061"/>
                  </a:lnTo>
                  <a:lnTo>
                    <a:pt x="1449523" y="1492098"/>
                  </a:lnTo>
                  <a:close/>
                </a:path>
                <a:path w="1735454" h="1717039">
                  <a:moveTo>
                    <a:pt x="1611070" y="399098"/>
                  </a:moveTo>
                  <a:lnTo>
                    <a:pt x="867473" y="399098"/>
                  </a:lnTo>
                  <a:lnTo>
                    <a:pt x="916362" y="401731"/>
                  </a:lnTo>
                  <a:lnTo>
                    <a:pt x="963727" y="409446"/>
                  </a:lnTo>
                  <a:lnTo>
                    <a:pt x="1009293" y="421972"/>
                  </a:lnTo>
                  <a:lnTo>
                    <a:pt x="1052787" y="439032"/>
                  </a:lnTo>
                  <a:lnTo>
                    <a:pt x="1093935" y="460355"/>
                  </a:lnTo>
                  <a:lnTo>
                    <a:pt x="1132463" y="485666"/>
                  </a:lnTo>
                  <a:lnTo>
                    <a:pt x="1168098" y="514691"/>
                  </a:lnTo>
                  <a:lnTo>
                    <a:pt x="1200565" y="547157"/>
                  </a:lnTo>
                  <a:lnTo>
                    <a:pt x="1229592" y="582791"/>
                  </a:lnTo>
                  <a:lnTo>
                    <a:pt x="1254904" y="621318"/>
                  </a:lnTo>
                  <a:lnTo>
                    <a:pt x="1276228" y="662465"/>
                  </a:lnTo>
                  <a:lnTo>
                    <a:pt x="1293289" y="705958"/>
                  </a:lnTo>
                  <a:lnTo>
                    <a:pt x="1305815" y="751523"/>
                  </a:lnTo>
                  <a:lnTo>
                    <a:pt x="1313531" y="798887"/>
                  </a:lnTo>
                  <a:lnTo>
                    <a:pt x="1316164" y="847776"/>
                  </a:lnTo>
                  <a:lnTo>
                    <a:pt x="1313531" y="896666"/>
                  </a:lnTo>
                  <a:lnTo>
                    <a:pt x="1305815" y="944030"/>
                  </a:lnTo>
                  <a:lnTo>
                    <a:pt x="1293289" y="989596"/>
                  </a:lnTo>
                  <a:lnTo>
                    <a:pt x="1276228" y="1033090"/>
                  </a:lnTo>
                  <a:lnTo>
                    <a:pt x="1254904" y="1074238"/>
                  </a:lnTo>
                  <a:lnTo>
                    <a:pt x="1229592" y="1112766"/>
                  </a:lnTo>
                  <a:lnTo>
                    <a:pt x="1200565" y="1148401"/>
                  </a:lnTo>
                  <a:lnTo>
                    <a:pt x="1168098" y="1180868"/>
                  </a:lnTo>
                  <a:lnTo>
                    <a:pt x="1132463" y="1209895"/>
                  </a:lnTo>
                  <a:lnTo>
                    <a:pt x="1093935" y="1235207"/>
                  </a:lnTo>
                  <a:lnTo>
                    <a:pt x="1052787" y="1256531"/>
                  </a:lnTo>
                  <a:lnTo>
                    <a:pt x="1009293" y="1273592"/>
                  </a:lnTo>
                  <a:lnTo>
                    <a:pt x="963727" y="1286118"/>
                  </a:lnTo>
                  <a:lnTo>
                    <a:pt x="916362" y="1293834"/>
                  </a:lnTo>
                  <a:lnTo>
                    <a:pt x="867473" y="1296467"/>
                  </a:lnTo>
                  <a:lnTo>
                    <a:pt x="1470144" y="1296467"/>
                  </a:lnTo>
                  <a:lnTo>
                    <a:pt x="1449353" y="1258926"/>
                  </a:lnTo>
                  <a:lnTo>
                    <a:pt x="1449247" y="1258736"/>
                  </a:lnTo>
                  <a:lnTo>
                    <a:pt x="1514217" y="1146188"/>
                  </a:lnTo>
                  <a:lnTo>
                    <a:pt x="1514335" y="1145985"/>
                  </a:lnTo>
                  <a:lnTo>
                    <a:pt x="1642110" y="1143686"/>
                  </a:lnTo>
                  <a:lnTo>
                    <a:pt x="1660932" y="1140312"/>
                  </a:lnTo>
                  <a:lnTo>
                    <a:pt x="1698726" y="1100811"/>
                  </a:lnTo>
                  <a:lnTo>
                    <a:pt x="1712261" y="1050947"/>
                  </a:lnTo>
                  <a:lnTo>
                    <a:pt x="1722921" y="999662"/>
                  </a:lnTo>
                  <a:lnTo>
                    <a:pt x="1722978" y="999384"/>
                  </a:lnTo>
                  <a:lnTo>
                    <a:pt x="1730516" y="947319"/>
                  </a:lnTo>
                  <a:lnTo>
                    <a:pt x="1730557" y="947040"/>
                  </a:lnTo>
                  <a:lnTo>
                    <a:pt x="1734949" y="894017"/>
                  </a:lnTo>
                  <a:lnTo>
                    <a:pt x="1734972" y="893738"/>
                  </a:lnTo>
                  <a:lnTo>
                    <a:pt x="1732971" y="875086"/>
                  </a:lnTo>
                  <a:lnTo>
                    <a:pt x="1732941" y="874807"/>
                  </a:lnTo>
                  <a:lnTo>
                    <a:pt x="1725448" y="858108"/>
                  </a:lnTo>
                  <a:lnTo>
                    <a:pt x="1725323" y="857830"/>
                  </a:lnTo>
                  <a:lnTo>
                    <a:pt x="1712891" y="843980"/>
                  </a:lnTo>
                  <a:lnTo>
                    <a:pt x="1696415" y="834429"/>
                  </a:lnTo>
                  <a:lnTo>
                    <a:pt x="1577301" y="788670"/>
                  </a:lnTo>
                  <a:lnTo>
                    <a:pt x="1554723" y="660680"/>
                  </a:lnTo>
                  <a:lnTo>
                    <a:pt x="1554683" y="660451"/>
                  </a:lnTo>
                  <a:lnTo>
                    <a:pt x="1651114" y="576542"/>
                  </a:lnTo>
                  <a:lnTo>
                    <a:pt x="1663339" y="561924"/>
                  </a:lnTo>
                  <a:lnTo>
                    <a:pt x="1670184" y="544904"/>
                  </a:lnTo>
                  <a:lnTo>
                    <a:pt x="1670288" y="544645"/>
                  </a:lnTo>
                  <a:lnTo>
                    <a:pt x="1671612" y="526337"/>
                  </a:lnTo>
                  <a:lnTo>
                    <a:pt x="1671631" y="526077"/>
                  </a:lnTo>
                  <a:lnTo>
                    <a:pt x="1667103" y="507848"/>
                  </a:lnTo>
                  <a:lnTo>
                    <a:pt x="1667040" y="507594"/>
                  </a:lnTo>
                  <a:lnTo>
                    <a:pt x="1644919" y="459788"/>
                  </a:lnTo>
                  <a:lnTo>
                    <a:pt x="1644803" y="459536"/>
                  </a:lnTo>
                  <a:lnTo>
                    <a:pt x="1619772" y="413122"/>
                  </a:lnTo>
                  <a:lnTo>
                    <a:pt x="1611070" y="399098"/>
                  </a:lnTo>
                  <a:close/>
                </a:path>
                <a:path w="1735454" h="1717039">
                  <a:moveTo>
                    <a:pt x="690426" y="0"/>
                  </a:moveTo>
                  <a:lnTo>
                    <a:pt x="619928" y="14851"/>
                  </a:lnTo>
                  <a:lnTo>
                    <a:pt x="569717" y="31443"/>
                  </a:lnTo>
                  <a:lnTo>
                    <a:pt x="520908" y="50954"/>
                  </a:lnTo>
                  <a:lnTo>
                    <a:pt x="473608" y="73279"/>
                  </a:lnTo>
                  <a:lnTo>
                    <a:pt x="447264" y="99505"/>
                  </a:lnTo>
                  <a:lnTo>
                    <a:pt x="447163" y="99643"/>
                  </a:lnTo>
                  <a:lnTo>
                    <a:pt x="441368" y="117229"/>
                  </a:lnTo>
                  <a:lnTo>
                    <a:pt x="441274" y="136475"/>
                  </a:lnTo>
                  <a:lnTo>
                    <a:pt x="461229" y="262560"/>
                  </a:lnTo>
                  <a:lnTo>
                    <a:pt x="461251" y="262700"/>
                  </a:lnTo>
                  <a:lnTo>
                    <a:pt x="361530" y="346406"/>
                  </a:lnTo>
                  <a:lnTo>
                    <a:pt x="1576459" y="346406"/>
                  </a:lnTo>
                  <a:lnTo>
                    <a:pt x="1576351" y="346253"/>
                  </a:lnTo>
                  <a:lnTo>
                    <a:pt x="1373251" y="346253"/>
                  </a:lnTo>
                  <a:lnTo>
                    <a:pt x="1273517" y="262560"/>
                  </a:lnTo>
                  <a:lnTo>
                    <a:pt x="1293117" y="138481"/>
                  </a:lnTo>
                  <a:lnTo>
                    <a:pt x="802386" y="138481"/>
                  </a:lnTo>
                  <a:lnTo>
                    <a:pt x="736523" y="28969"/>
                  </a:lnTo>
                  <a:lnTo>
                    <a:pt x="724255" y="14401"/>
                  </a:lnTo>
                  <a:lnTo>
                    <a:pt x="708461" y="4558"/>
                  </a:lnTo>
                  <a:lnTo>
                    <a:pt x="690426" y="0"/>
                  </a:lnTo>
                  <a:close/>
                </a:path>
                <a:path w="1735454" h="1717039">
                  <a:moveTo>
                    <a:pt x="1512754" y="301479"/>
                  </a:moveTo>
                  <a:lnTo>
                    <a:pt x="1493926" y="304750"/>
                  </a:lnTo>
                  <a:lnTo>
                    <a:pt x="1373251" y="346253"/>
                  </a:lnTo>
                  <a:lnTo>
                    <a:pt x="1576351" y="346253"/>
                  </a:lnTo>
                  <a:lnTo>
                    <a:pt x="1561769" y="325641"/>
                  </a:lnTo>
                  <a:lnTo>
                    <a:pt x="1548006" y="312360"/>
                  </a:lnTo>
                  <a:lnTo>
                    <a:pt x="1531224" y="304161"/>
                  </a:lnTo>
                  <a:lnTo>
                    <a:pt x="1512754" y="301479"/>
                  </a:lnTo>
                  <a:close/>
                </a:path>
                <a:path w="1735454" h="1717039">
                  <a:moveTo>
                    <a:pt x="1044520" y="0"/>
                  </a:moveTo>
                  <a:lnTo>
                    <a:pt x="1026487" y="4558"/>
                  </a:lnTo>
                  <a:lnTo>
                    <a:pt x="1010696" y="14401"/>
                  </a:lnTo>
                  <a:lnTo>
                    <a:pt x="998435" y="28969"/>
                  </a:lnTo>
                  <a:lnTo>
                    <a:pt x="932573" y="138481"/>
                  </a:lnTo>
                  <a:lnTo>
                    <a:pt x="1293117" y="138481"/>
                  </a:lnTo>
                  <a:lnTo>
                    <a:pt x="1293434" y="136475"/>
                  </a:lnTo>
                  <a:lnTo>
                    <a:pt x="1293401" y="117229"/>
                  </a:lnTo>
                  <a:lnTo>
                    <a:pt x="1287600" y="99643"/>
                  </a:lnTo>
                  <a:lnTo>
                    <a:pt x="1287554" y="99505"/>
                  </a:lnTo>
                  <a:lnTo>
                    <a:pt x="1276666" y="84534"/>
                  </a:lnTo>
                  <a:lnTo>
                    <a:pt x="1276569" y="84400"/>
                  </a:lnTo>
                  <a:lnTo>
                    <a:pt x="1214028" y="50954"/>
                  </a:lnTo>
                  <a:lnTo>
                    <a:pt x="1165215" y="31443"/>
                  </a:lnTo>
                  <a:lnTo>
                    <a:pt x="1115003" y="14851"/>
                  </a:lnTo>
                  <a:lnTo>
                    <a:pt x="1063510" y="1283"/>
                  </a:lnTo>
                  <a:lnTo>
                    <a:pt x="1044520" y="0"/>
                  </a:lnTo>
                  <a:close/>
                </a:path>
              </a:pathLst>
            </a:custGeom>
            <a:solidFill>
              <a:srgbClr val="0071B9"/>
            </a:solidFill>
          </p:spPr>
          <p:txBody>
            <a:bodyPr wrap="square" lIns="0" tIns="0" rIns="0" bIns="0" rtlCol="0"/>
            <a:lstStyle/>
            <a:p>
              <a:pPr defTabSz="609630">
                <a:defRPr/>
              </a:pPr>
              <a:endParaRPr sz="2400">
                <a:solidFill>
                  <a:srgbClr val="461E96"/>
                </a:solidFill>
                <a:latin typeface="Arial"/>
              </a:endParaRPr>
            </a:p>
          </p:txBody>
        </p:sp>
        <p:sp>
          <p:nvSpPr>
            <p:cNvPr id="19" name="object 15">
              <a:extLst>
                <a:ext uri="{FF2B5EF4-FFF2-40B4-BE49-F238E27FC236}">
                  <a16:creationId xmlns:a16="http://schemas.microsoft.com/office/drawing/2014/main" id="{F0DE0389-F720-ED27-DD90-78FDBF6E847E}"/>
                </a:ext>
              </a:extLst>
            </p:cNvPr>
            <p:cNvSpPr/>
            <p:nvPr/>
          </p:nvSpPr>
          <p:spPr>
            <a:xfrm>
              <a:off x="6148349" y="2621724"/>
              <a:ext cx="1954530" cy="1807845"/>
            </a:xfrm>
            <a:custGeom>
              <a:avLst/>
              <a:gdLst/>
              <a:ahLst/>
              <a:cxnLst/>
              <a:rect l="l" t="t" r="r" b="b"/>
              <a:pathLst>
                <a:path w="1954529" h="1807845">
                  <a:moveTo>
                    <a:pt x="843153" y="421589"/>
                  </a:moveTo>
                  <a:lnTo>
                    <a:pt x="840320" y="372427"/>
                  </a:lnTo>
                  <a:lnTo>
                    <a:pt x="832015" y="324916"/>
                  </a:lnTo>
                  <a:lnTo>
                    <a:pt x="818578" y="279400"/>
                  </a:lnTo>
                  <a:lnTo>
                    <a:pt x="800303" y="236181"/>
                  </a:lnTo>
                  <a:lnTo>
                    <a:pt x="777519" y="195580"/>
                  </a:lnTo>
                  <a:lnTo>
                    <a:pt x="750531" y="157911"/>
                  </a:lnTo>
                  <a:lnTo>
                    <a:pt x="719670" y="123482"/>
                  </a:lnTo>
                  <a:lnTo>
                    <a:pt x="685253" y="92621"/>
                  </a:lnTo>
                  <a:lnTo>
                    <a:pt x="647573" y="65633"/>
                  </a:lnTo>
                  <a:lnTo>
                    <a:pt x="606971" y="42849"/>
                  </a:lnTo>
                  <a:lnTo>
                    <a:pt x="563753" y="24574"/>
                  </a:lnTo>
                  <a:lnTo>
                    <a:pt x="518236" y="11137"/>
                  </a:lnTo>
                  <a:lnTo>
                    <a:pt x="470738" y="2832"/>
                  </a:lnTo>
                  <a:lnTo>
                    <a:pt x="421576" y="0"/>
                  </a:lnTo>
                  <a:lnTo>
                    <a:pt x="372414" y="2832"/>
                  </a:lnTo>
                  <a:lnTo>
                    <a:pt x="324916" y="11137"/>
                  </a:lnTo>
                  <a:lnTo>
                    <a:pt x="279400" y="24574"/>
                  </a:lnTo>
                  <a:lnTo>
                    <a:pt x="236181" y="42849"/>
                  </a:lnTo>
                  <a:lnTo>
                    <a:pt x="195567" y="65633"/>
                  </a:lnTo>
                  <a:lnTo>
                    <a:pt x="157899" y="92621"/>
                  </a:lnTo>
                  <a:lnTo>
                    <a:pt x="123482" y="123482"/>
                  </a:lnTo>
                  <a:lnTo>
                    <a:pt x="92608" y="157911"/>
                  </a:lnTo>
                  <a:lnTo>
                    <a:pt x="65633" y="195580"/>
                  </a:lnTo>
                  <a:lnTo>
                    <a:pt x="42849" y="236181"/>
                  </a:lnTo>
                  <a:lnTo>
                    <a:pt x="24574" y="279400"/>
                  </a:lnTo>
                  <a:lnTo>
                    <a:pt x="11137" y="324916"/>
                  </a:lnTo>
                  <a:lnTo>
                    <a:pt x="2832" y="372427"/>
                  </a:lnTo>
                  <a:lnTo>
                    <a:pt x="0" y="421589"/>
                  </a:lnTo>
                  <a:lnTo>
                    <a:pt x="2832" y="470750"/>
                  </a:lnTo>
                  <a:lnTo>
                    <a:pt x="11137" y="518248"/>
                  </a:lnTo>
                  <a:lnTo>
                    <a:pt x="24574" y="563765"/>
                  </a:lnTo>
                  <a:lnTo>
                    <a:pt x="42849" y="606983"/>
                  </a:lnTo>
                  <a:lnTo>
                    <a:pt x="65633" y="647598"/>
                  </a:lnTo>
                  <a:lnTo>
                    <a:pt x="92608" y="685266"/>
                  </a:lnTo>
                  <a:lnTo>
                    <a:pt x="123482" y="719683"/>
                  </a:lnTo>
                  <a:lnTo>
                    <a:pt x="157899" y="750557"/>
                  </a:lnTo>
                  <a:lnTo>
                    <a:pt x="195567" y="777532"/>
                  </a:lnTo>
                  <a:lnTo>
                    <a:pt x="236181" y="800315"/>
                  </a:lnTo>
                  <a:lnTo>
                    <a:pt x="279400" y="818591"/>
                  </a:lnTo>
                  <a:lnTo>
                    <a:pt x="324916" y="832027"/>
                  </a:lnTo>
                  <a:lnTo>
                    <a:pt x="372414" y="840333"/>
                  </a:lnTo>
                  <a:lnTo>
                    <a:pt x="421576" y="843165"/>
                  </a:lnTo>
                  <a:lnTo>
                    <a:pt x="470738" y="840333"/>
                  </a:lnTo>
                  <a:lnTo>
                    <a:pt x="518236" y="832027"/>
                  </a:lnTo>
                  <a:lnTo>
                    <a:pt x="563753" y="818591"/>
                  </a:lnTo>
                  <a:lnTo>
                    <a:pt x="606971" y="800315"/>
                  </a:lnTo>
                  <a:lnTo>
                    <a:pt x="647573" y="777532"/>
                  </a:lnTo>
                  <a:lnTo>
                    <a:pt x="685253" y="750557"/>
                  </a:lnTo>
                  <a:lnTo>
                    <a:pt x="719670" y="719683"/>
                  </a:lnTo>
                  <a:lnTo>
                    <a:pt x="750531" y="685266"/>
                  </a:lnTo>
                  <a:lnTo>
                    <a:pt x="777519" y="647598"/>
                  </a:lnTo>
                  <a:lnTo>
                    <a:pt x="800303" y="606983"/>
                  </a:lnTo>
                  <a:lnTo>
                    <a:pt x="818578" y="563765"/>
                  </a:lnTo>
                  <a:lnTo>
                    <a:pt x="832015" y="518248"/>
                  </a:lnTo>
                  <a:lnTo>
                    <a:pt x="840320" y="470750"/>
                  </a:lnTo>
                  <a:lnTo>
                    <a:pt x="843153" y="421589"/>
                  </a:lnTo>
                  <a:close/>
                </a:path>
                <a:path w="1954529" h="1807845">
                  <a:moveTo>
                    <a:pt x="1954377" y="1385836"/>
                  </a:moveTo>
                  <a:lnTo>
                    <a:pt x="1951532" y="1336675"/>
                  </a:lnTo>
                  <a:lnTo>
                    <a:pt x="1943239" y="1289164"/>
                  </a:lnTo>
                  <a:lnTo>
                    <a:pt x="1929790" y="1243647"/>
                  </a:lnTo>
                  <a:lnTo>
                    <a:pt x="1911527" y="1200429"/>
                  </a:lnTo>
                  <a:lnTo>
                    <a:pt x="1888744" y="1159827"/>
                  </a:lnTo>
                  <a:lnTo>
                    <a:pt x="1861756" y="1122146"/>
                  </a:lnTo>
                  <a:lnTo>
                    <a:pt x="1830895" y="1087729"/>
                  </a:lnTo>
                  <a:lnTo>
                    <a:pt x="1796465" y="1056868"/>
                  </a:lnTo>
                  <a:lnTo>
                    <a:pt x="1758797" y="1029881"/>
                  </a:lnTo>
                  <a:lnTo>
                    <a:pt x="1718195" y="1007097"/>
                  </a:lnTo>
                  <a:lnTo>
                    <a:pt x="1674977" y="988822"/>
                  </a:lnTo>
                  <a:lnTo>
                    <a:pt x="1629460" y="975385"/>
                  </a:lnTo>
                  <a:lnTo>
                    <a:pt x="1581962" y="967079"/>
                  </a:lnTo>
                  <a:lnTo>
                    <a:pt x="1532801" y="964247"/>
                  </a:lnTo>
                  <a:lnTo>
                    <a:pt x="1483626" y="967079"/>
                  </a:lnTo>
                  <a:lnTo>
                    <a:pt x="1436128" y="975385"/>
                  </a:lnTo>
                  <a:lnTo>
                    <a:pt x="1390611" y="988822"/>
                  </a:lnTo>
                  <a:lnTo>
                    <a:pt x="1347393" y="1007097"/>
                  </a:lnTo>
                  <a:lnTo>
                    <a:pt x="1306791" y="1029881"/>
                  </a:lnTo>
                  <a:lnTo>
                    <a:pt x="1269123" y="1056868"/>
                  </a:lnTo>
                  <a:lnTo>
                    <a:pt x="1234694" y="1087729"/>
                  </a:lnTo>
                  <a:lnTo>
                    <a:pt x="1203833" y="1122146"/>
                  </a:lnTo>
                  <a:lnTo>
                    <a:pt x="1176858" y="1159827"/>
                  </a:lnTo>
                  <a:lnTo>
                    <a:pt x="1154074" y="1200429"/>
                  </a:lnTo>
                  <a:lnTo>
                    <a:pt x="1135799" y="1243647"/>
                  </a:lnTo>
                  <a:lnTo>
                    <a:pt x="1122349" y="1289164"/>
                  </a:lnTo>
                  <a:lnTo>
                    <a:pt x="1114056" y="1336675"/>
                  </a:lnTo>
                  <a:lnTo>
                    <a:pt x="1111224" y="1385836"/>
                  </a:lnTo>
                  <a:lnTo>
                    <a:pt x="1114056" y="1434998"/>
                  </a:lnTo>
                  <a:lnTo>
                    <a:pt x="1122349" y="1482496"/>
                  </a:lnTo>
                  <a:lnTo>
                    <a:pt x="1135799" y="1528013"/>
                  </a:lnTo>
                  <a:lnTo>
                    <a:pt x="1154074" y="1571231"/>
                  </a:lnTo>
                  <a:lnTo>
                    <a:pt x="1176858" y="1611833"/>
                  </a:lnTo>
                  <a:lnTo>
                    <a:pt x="1203833" y="1649514"/>
                  </a:lnTo>
                  <a:lnTo>
                    <a:pt x="1234694" y="1683931"/>
                  </a:lnTo>
                  <a:lnTo>
                    <a:pt x="1269123" y="1714792"/>
                  </a:lnTo>
                  <a:lnTo>
                    <a:pt x="1306791" y="1741779"/>
                  </a:lnTo>
                  <a:lnTo>
                    <a:pt x="1347393" y="1764563"/>
                  </a:lnTo>
                  <a:lnTo>
                    <a:pt x="1390611" y="1782838"/>
                  </a:lnTo>
                  <a:lnTo>
                    <a:pt x="1436128" y="1796275"/>
                  </a:lnTo>
                  <a:lnTo>
                    <a:pt x="1483626" y="1804581"/>
                  </a:lnTo>
                  <a:lnTo>
                    <a:pt x="1532801" y="1807413"/>
                  </a:lnTo>
                  <a:lnTo>
                    <a:pt x="1581962" y="1804581"/>
                  </a:lnTo>
                  <a:lnTo>
                    <a:pt x="1629460" y="1796275"/>
                  </a:lnTo>
                  <a:lnTo>
                    <a:pt x="1674977" y="1782838"/>
                  </a:lnTo>
                  <a:lnTo>
                    <a:pt x="1718195" y="1764563"/>
                  </a:lnTo>
                  <a:lnTo>
                    <a:pt x="1758797" y="1741779"/>
                  </a:lnTo>
                  <a:lnTo>
                    <a:pt x="1796465" y="1714792"/>
                  </a:lnTo>
                  <a:lnTo>
                    <a:pt x="1830895" y="1683931"/>
                  </a:lnTo>
                  <a:lnTo>
                    <a:pt x="1861756" y="1649514"/>
                  </a:lnTo>
                  <a:lnTo>
                    <a:pt x="1888744" y="1611833"/>
                  </a:lnTo>
                  <a:lnTo>
                    <a:pt x="1911527" y="1571231"/>
                  </a:lnTo>
                  <a:lnTo>
                    <a:pt x="1929790" y="1528013"/>
                  </a:lnTo>
                  <a:lnTo>
                    <a:pt x="1943239" y="1482496"/>
                  </a:lnTo>
                  <a:lnTo>
                    <a:pt x="1951532" y="1434998"/>
                  </a:lnTo>
                  <a:lnTo>
                    <a:pt x="1954377" y="1385836"/>
                  </a:lnTo>
                  <a:close/>
                </a:path>
              </a:pathLst>
            </a:custGeom>
            <a:solidFill>
              <a:srgbClr val="FFFFFF"/>
            </a:solidFill>
          </p:spPr>
          <p:txBody>
            <a:bodyPr wrap="square" lIns="0" tIns="0" rIns="0" bIns="0" rtlCol="0"/>
            <a:lstStyle/>
            <a:p>
              <a:pPr defTabSz="609630">
                <a:defRPr/>
              </a:pPr>
              <a:endParaRPr sz="2400">
                <a:solidFill>
                  <a:srgbClr val="461E96"/>
                </a:solidFill>
                <a:latin typeface="Arial"/>
              </a:endParaRPr>
            </a:p>
          </p:txBody>
        </p:sp>
        <p:sp>
          <p:nvSpPr>
            <p:cNvPr id="20" name="object 16">
              <a:extLst>
                <a:ext uri="{FF2B5EF4-FFF2-40B4-BE49-F238E27FC236}">
                  <a16:creationId xmlns:a16="http://schemas.microsoft.com/office/drawing/2014/main" id="{F60A5BFF-9F05-472D-6624-198E599B2C67}"/>
                </a:ext>
              </a:extLst>
            </p:cNvPr>
            <p:cNvSpPr/>
            <p:nvPr/>
          </p:nvSpPr>
          <p:spPr>
            <a:xfrm>
              <a:off x="6190120" y="2663494"/>
              <a:ext cx="1871345" cy="1724025"/>
            </a:xfrm>
            <a:custGeom>
              <a:avLst/>
              <a:gdLst/>
              <a:ahLst/>
              <a:cxnLst/>
              <a:rect l="l" t="t" r="r" b="b"/>
              <a:pathLst>
                <a:path w="1871345" h="1724025">
                  <a:moveTo>
                    <a:pt x="759612" y="379806"/>
                  </a:moveTo>
                  <a:lnTo>
                    <a:pt x="756653" y="332168"/>
                  </a:lnTo>
                  <a:lnTo>
                    <a:pt x="748017" y="286296"/>
                  </a:lnTo>
                  <a:lnTo>
                    <a:pt x="734047" y="242544"/>
                  </a:lnTo>
                  <a:lnTo>
                    <a:pt x="715111" y="201269"/>
                  </a:lnTo>
                  <a:lnTo>
                    <a:pt x="691565" y="162826"/>
                  </a:lnTo>
                  <a:lnTo>
                    <a:pt x="663752" y="127571"/>
                  </a:lnTo>
                  <a:lnTo>
                    <a:pt x="632053" y="95859"/>
                  </a:lnTo>
                  <a:lnTo>
                    <a:pt x="596798" y="68059"/>
                  </a:lnTo>
                  <a:lnTo>
                    <a:pt x="558355" y="44513"/>
                  </a:lnTo>
                  <a:lnTo>
                    <a:pt x="517080" y="25577"/>
                  </a:lnTo>
                  <a:lnTo>
                    <a:pt x="473329" y="11607"/>
                  </a:lnTo>
                  <a:lnTo>
                    <a:pt x="427443" y="2971"/>
                  </a:lnTo>
                  <a:lnTo>
                    <a:pt x="379806" y="0"/>
                  </a:lnTo>
                  <a:lnTo>
                    <a:pt x="332168" y="2971"/>
                  </a:lnTo>
                  <a:lnTo>
                    <a:pt x="286283" y="11607"/>
                  </a:lnTo>
                  <a:lnTo>
                    <a:pt x="242531" y="25577"/>
                  </a:lnTo>
                  <a:lnTo>
                    <a:pt x="201256" y="44513"/>
                  </a:lnTo>
                  <a:lnTo>
                    <a:pt x="162814" y="68059"/>
                  </a:lnTo>
                  <a:lnTo>
                    <a:pt x="127558" y="95859"/>
                  </a:lnTo>
                  <a:lnTo>
                    <a:pt x="95859" y="127571"/>
                  </a:lnTo>
                  <a:lnTo>
                    <a:pt x="68046" y="162826"/>
                  </a:lnTo>
                  <a:lnTo>
                    <a:pt x="44500" y="201269"/>
                  </a:lnTo>
                  <a:lnTo>
                    <a:pt x="25565" y="242544"/>
                  </a:lnTo>
                  <a:lnTo>
                    <a:pt x="11595" y="286296"/>
                  </a:lnTo>
                  <a:lnTo>
                    <a:pt x="2959" y="332168"/>
                  </a:lnTo>
                  <a:lnTo>
                    <a:pt x="0" y="379806"/>
                  </a:lnTo>
                  <a:lnTo>
                    <a:pt x="2959" y="427456"/>
                  </a:lnTo>
                  <a:lnTo>
                    <a:pt x="11595" y="473329"/>
                  </a:lnTo>
                  <a:lnTo>
                    <a:pt x="25565" y="517093"/>
                  </a:lnTo>
                  <a:lnTo>
                    <a:pt x="44500" y="558368"/>
                  </a:lnTo>
                  <a:lnTo>
                    <a:pt x="68046" y="596811"/>
                  </a:lnTo>
                  <a:lnTo>
                    <a:pt x="95859" y="632053"/>
                  </a:lnTo>
                  <a:lnTo>
                    <a:pt x="127558" y="663765"/>
                  </a:lnTo>
                  <a:lnTo>
                    <a:pt x="162814" y="691565"/>
                  </a:lnTo>
                  <a:lnTo>
                    <a:pt x="201256" y="715124"/>
                  </a:lnTo>
                  <a:lnTo>
                    <a:pt x="242531" y="734060"/>
                  </a:lnTo>
                  <a:lnTo>
                    <a:pt x="286283" y="748017"/>
                  </a:lnTo>
                  <a:lnTo>
                    <a:pt x="332168" y="756653"/>
                  </a:lnTo>
                  <a:lnTo>
                    <a:pt x="379806" y="759612"/>
                  </a:lnTo>
                  <a:lnTo>
                    <a:pt x="427443" y="756653"/>
                  </a:lnTo>
                  <a:lnTo>
                    <a:pt x="473329" y="748017"/>
                  </a:lnTo>
                  <a:lnTo>
                    <a:pt x="517080" y="734060"/>
                  </a:lnTo>
                  <a:lnTo>
                    <a:pt x="558355" y="715124"/>
                  </a:lnTo>
                  <a:lnTo>
                    <a:pt x="596798" y="691565"/>
                  </a:lnTo>
                  <a:lnTo>
                    <a:pt x="632053" y="663765"/>
                  </a:lnTo>
                  <a:lnTo>
                    <a:pt x="663752" y="632053"/>
                  </a:lnTo>
                  <a:lnTo>
                    <a:pt x="691565" y="596811"/>
                  </a:lnTo>
                  <a:lnTo>
                    <a:pt x="715111" y="558368"/>
                  </a:lnTo>
                  <a:lnTo>
                    <a:pt x="734047" y="517093"/>
                  </a:lnTo>
                  <a:lnTo>
                    <a:pt x="748017" y="473329"/>
                  </a:lnTo>
                  <a:lnTo>
                    <a:pt x="756653" y="427456"/>
                  </a:lnTo>
                  <a:lnTo>
                    <a:pt x="759612" y="379806"/>
                  </a:lnTo>
                  <a:close/>
                </a:path>
                <a:path w="1871345" h="1724025">
                  <a:moveTo>
                    <a:pt x="1870837" y="1344053"/>
                  </a:moveTo>
                  <a:lnTo>
                    <a:pt x="1867877" y="1296416"/>
                  </a:lnTo>
                  <a:lnTo>
                    <a:pt x="1859229" y="1250543"/>
                  </a:lnTo>
                  <a:lnTo>
                    <a:pt x="1845271" y="1206792"/>
                  </a:lnTo>
                  <a:lnTo>
                    <a:pt x="1826336" y="1165517"/>
                  </a:lnTo>
                  <a:lnTo>
                    <a:pt x="1802790" y="1127074"/>
                  </a:lnTo>
                  <a:lnTo>
                    <a:pt x="1774977" y="1091819"/>
                  </a:lnTo>
                  <a:lnTo>
                    <a:pt x="1743278" y="1060107"/>
                  </a:lnTo>
                  <a:lnTo>
                    <a:pt x="1708023" y="1032306"/>
                  </a:lnTo>
                  <a:lnTo>
                    <a:pt x="1669580" y="1008748"/>
                  </a:lnTo>
                  <a:lnTo>
                    <a:pt x="1628305" y="989812"/>
                  </a:lnTo>
                  <a:lnTo>
                    <a:pt x="1584540" y="975855"/>
                  </a:lnTo>
                  <a:lnTo>
                    <a:pt x="1538668" y="967206"/>
                  </a:lnTo>
                  <a:lnTo>
                    <a:pt x="1491030" y="964247"/>
                  </a:lnTo>
                  <a:lnTo>
                    <a:pt x="1443380" y="967206"/>
                  </a:lnTo>
                  <a:lnTo>
                    <a:pt x="1397508" y="975855"/>
                  </a:lnTo>
                  <a:lnTo>
                    <a:pt x="1353756" y="989812"/>
                  </a:lnTo>
                  <a:lnTo>
                    <a:pt x="1312481" y="1008748"/>
                  </a:lnTo>
                  <a:lnTo>
                    <a:pt x="1274038" y="1032306"/>
                  </a:lnTo>
                  <a:lnTo>
                    <a:pt x="1238783" y="1060107"/>
                  </a:lnTo>
                  <a:lnTo>
                    <a:pt x="1207084" y="1091819"/>
                  </a:lnTo>
                  <a:lnTo>
                    <a:pt x="1179271" y="1127074"/>
                  </a:lnTo>
                  <a:lnTo>
                    <a:pt x="1155725" y="1165517"/>
                  </a:lnTo>
                  <a:lnTo>
                    <a:pt x="1136789" y="1206792"/>
                  </a:lnTo>
                  <a:lnTo>
                    <a:pt x="1122819" y="1250543"/>
                  </a:lnTo>
                  <a:lnTo>
                    <a:pt x="1114183" y="1296416"/>
                  </a:lnTo>
                  <a:lnTo>
                    <a:pt x="1111224" y="1344053"/>
                  </a:lnTo>
                  <a:lnTo>
                    <a:pt x="1114183" y="1391704"/>
                  </a:lnTo>
                  <a:lnTo>
                    <a:pt x="1122819" y="1437576"/>
                  </a:lnTo>
                  <a:lnTo>
                    <a:pt x="1136789" y="1481328"/>
                  </a:lnTo>
                  <a:lnTo>
                    <a:pt x="1155725" y="1522603"/>
                  </a:lnTo>
                  <a:lnTo>
                    <a:pt x="1179271" y="1561045"/>
                  </a:lnTo>
                  <a:lnTo>
                    <a:pt x="1207084" y="1596301"/>
                  </a:lnTo>
                  <a:lnTo>
                    <a:pt x="1238783" y="1628013"/>
                  </a:lnTo>
                  <a:lnTo>
                    <a:pt x="1274038" y="1655813"/>
                  </a:lnTo>
                  <a:lnTo>
                    <a:pt x="1312481" y="1679359"/>
                  </a:lnTo>
                  <a:lnTo>
                    <a:pt x="1353756" y="1698294"/>
                  </a:lnTo>
                  <a:lnTo>
                    <a:pt x="1397508" y="1712264"/>
                  </a:lnTo>
                  <a:lnTo>
                    <a:pt x="1443380" y="1720900"/>
                  </a:lnTo>
                  <a:lnTo>
                    <a:pt x="1491030" y="1723859"/>
                  </a:lnTo>
                  <a:lnTo>
                    <a:pt x="1538668" y="1720900"/>
                  </a:lnTo>
                  <a:lnTo>
                    <a:pt x="1584540" y="1712264"/>
                  </a:lnTo>
                  <a:lnTo>
                    <a:pt x="1628305" y="1698294"/>
                  </a:lnTo>
                  <a:lnTo>
                    <a:pt x="1669580" y="1679359"/>
                  </a:lnTo>
                  <a:lnTo>
                    <a:pt x="1708023" y="1655813"/>
                  </a:lnTo>
                  <a:lnTo>
                    <a:pt x="1743278" y="1628013"/>
                  </a:lnTo>
                  <a:lnTo>
                    <a:pt x="1774977" y="1596301"/>
                  </a:lnTo>
                  <a:lnTo>
                    <a:pt x="1802790" y="1561045"/>
                  </a:lnTo>
                  <a:lnTo>
                    <a:pt x="1826336" y="1522603"/>
                  </a:lnTo>
                  <a:lnTo>
                    <a:pt x="1845271" y="1481328"/>
                  </a:lnTo>
                  <a:lnTo>
                    <a:pt x="1859229" y="1437576"/>
                  </a:lnTo>
                  <a:lnTo>
                    <a:pt x="1867877" y="1391704"/>
                  </a:lnTo>
                  <a:lnTo>
                    <a:pt x="1870837" y="1344053"/>
                  </a:lnTo>
                  <a:close/>
                </a:path>
              </a:pathLst>
            </a:custGeom>
            <a:solidFill>
              <a:srgbClr val="009872"/>
            </a:solidFill>
          </p:spPr>
          <p:txBody>
            <a:bodyPr wrap="square" lIns="0" tIns="0" rIns="0" bIns="0" rtlCol="0"/>
            <a:lstStyle/>
            <a:p>
              <a:pPr defTabSz="609630">
                <a:defRPr/>
              </a:pPr>
              <a:endParaRPr sz="2400">
                <a:solidFill>
                  <a:srgbClr val="461E96"/>
                </a:solidFill>
                <a:latin typeface="Arial"/>
              </a:endParaRPr>
            </a:p>
          </p:txBody>
        </p:sp>
        <p:sp>
          <p:nvSpPr>
            <p:cNvPr id="21" name="object 17">
              <a:extLst>
                <a:ext uri="{FF2B5EF4-FFF2-40B4-BE49-F238E27FC236}">
                  <a16:creationId xmlns:a16="http://schemas.microsoft.com/office/drawing/2014/main" id="{273A78B9-2510-22CA-50E0-ECB4E618EDBB}"/>
                </a:ext>
              </a:extLst>
            </p:cNvPr>
            <p:cNvSpPr/>
            <p:nvPr/>
          </p:nvSpPr>
          <p:spPr>
            <a:xfrm>
              <a:off x="6408204" y="2805201"/>
              <a:ext cx="1428115" cy="1417955"/>
            </a:xfrm>
            <a:custGeom>
              <a:avLst/>
              <a:gdLst/>
              <a:ahLst/>
              <a:cxnLst/>
              <a:rect l="l" t="t" r="r" b="b"/>
              <a:pathLst>
                <a:path w="1428115" h="1417954">
                  <a:moveTo>
                    <a:pt x="323443" y="426923"/>
                  </a:moveTo>
                  <a:lnTo>
                    <a:pt x="291515" y="356552"/>
                  </a:lnTo>
                  <a:lnTo>
                    <a:pt x="273773" y="363804"/>
                  </a:lnTo>
                  <a:lnTo>
                    <a:pt x="257810" y="368973"/>
                  </a:lnTo>
                  <a:lnTo>
                    <a:pt x="243624" y="372084"/>
                  </a:lnTo>
                  <a:lnTo>
                    <a:pt x="231203" y="373113"/>
                  </a:lnTo>
                  <a:lnTo>
                    <a:pt x="223266" y="372541"/>
                  </a:lnTo>
                  <a:lnTo>
                    <a:pt x="212496" y="370827"/>
                  </a:lnTo>
                  <a:lnTo>
                    <a:pt x="198882" y="367957"/>
                  </a:lnTo>
                  <a:lnTo>
                    <a:pt x="160934" y="358724"/>
                  </a:lnTo>
                  <a:lnTo>
                    <a:pt x="152654" y="357543"/>
                  </a:lnTo>
                  <a:lnTo>
                    <a:pt x="146443" y="357149"/>
                  </a:lnTo>
                  <a:lnTo>
                    <a:pt x="139547" y="357149"/>
                  </a:lnTo>
                  <a:lnTo>
                    <a:pt x="127787" y="357670"/>
                  </a:lnTo>
                  <a:lnTo>
                    <a:pt x="117081" y="359219"/>
                  </a:lnTo>
                  <a:lnTo>
                    <a:pt x="107391" y="361810"/>
                  </a:lnTo>
                  <a:lnTo>
                    <a:pt x="98755" y="365429"/>
                  </a:lnTo>
                  <a:lnTo>
                    <a:pt x="111328" y="350088"/>
                  </a:lnTo>
                  <a:lnTo>
                    <a:pt x="135115" y="313385"/>
                  </a:lnTo>
                  <a:lnTo>
                    <a:pt x="143979" y="270230"/>
                  </a:lnTo>
                  <a:lnTo>
                    <a:pt x="143979" y="265887"/>
                  </a:lnTo>
                  <a:lnTo>
                    <a:pt x="143687" y="261556"/>
                  </a:lnTo>
                  <a:lnTo>
                    <a:pt x="143103" y="257213"/>
                  </a:lnTo>
                  <a:lnTo>
                    <a:pt x="221742" y="257213"/>
                  </a:lnTo>
                  <a:lnTo>
                    <a:pt x="221742" y="191871"/>
                  </a:lnTo>
                  <a:lnTo>
                    <a:pt x="129501" y="191871"/>
                  </a:lnTo>
                  <a:lnTo>
                    <a:pt x="126517" y="183235"/>
                  </a:lnTo>
                  <a:lnTo>
                    <a:pt x="117119" y="144919"/>
                  </a:lnTo>
                  <a:lnTo>
                    <a:pt x="114719" y="121805"/>
                  </a:lnTo>
                  <a:lnTo>
                    <a:pt x="115697" y="110337"/>
                  </a:lnTo>
                  <a:lnTo>
                    <a:pt x="138722" y="75133"/>
                  </a:lnTo>
                  <a:lnTo>
                    <a:pt x="169710" y="66230"/>
                  </a:lnTo>
                  <a:lnTo>
                    <a:pt x="180327" y="67094"/>
                  </a:lnTo>
                  <a:lnTo>
                    <a:pt x="213487" y="88176"/>
                  </a:lnTo>
                  <a:lnTo>
                    <a:pt x="227063" y="125653"/>
                  </a:lnTo>
                  <a:lnTo>
                    <a:pt x="307187" y="113830"/>
                  </a:lnTo>
                  <a:lnTo>
                    <a:pt x="292773" y="65227"/>
                  </a:lnTo>
                  <a:lnTo>
                    <a:pt x="264909" y="29413"/>
                  </a:lnTo>
                  <a:lnTo>
                    <a:pt x="224396" y="7353"/>
                  </a:lnTo>
                  <a:lnTo>
                    <a:pt x="172072" y="0"/>
                  </a:lnTo>
                  <a:lnTo>
                    <a:pt x="153365" y="952"/>
                  </a:lnTo>
                  <a:lnTo>
                    <a:pt x="101701" y="15227"/>
                  </a:lnTo>
                  <a:lnTo>
                    <a:pt x="61595" y="45961"/>
                  </a:lnTo>
                  <a:lnTo>
                    <a:pt x="38696" y="89738"/>
                  </a:lnTo>
                  <a:lnTo>
                    <a:pt x="34302" y="121221"/>
                  </a:lnTo>
                  <a:lnTo>
                    <a:pt x="35052" y="139052"/>
                  </a:lnTo>
                  <a:lnTo>
                    <a:pt x="37325" y="156768"/>
                  </a:lnTo>
                  <a:lnTo>
                    <a:pt x="41109" y="174383"/>
                  </a:lnTo>
                  <a:lnTo>
                    <a:pt x="46418" y="191871"/>
                  </a:lnTo>
                  <a:lnTo>
                    <a:pt x="0" y="191871"/>
                  </a:lnTo>
                  <a:lnTo>
                    <a:pt x="0" y="257213"/>
                  </a:lnTo>
                  <a:lnTo>
                    <a:pt x="61493" y="257213"/>
                  </a:lnTo>
                  <a:lnTo>
                    <a:pt x="62280" y="263131"/>
                  </a:lnTo>
                  <a:lnTo>
                    <a:pt x="62687" y="268744"/>
                  </a:lnTo>
                  <a:lnTo>
                    <a:pt x="62687" y="274066"/>
                  </a:lnTo>
                  <a:lnTo>
                    <a:pt x="54444" y="312305"/>
                  </a:lnTo>
                  <a:lnTo>
                    <a:pt x="28714" y="351942"/>
                  </a:lnTo>
                  <a:lnTo>
                    <a:pt x="0" y="376656"/>
                  </a:lnTo>
                  <a:lnTo>
                    <a:pt x="31635" y="448208"/>
                  </a:lnTo>
                  <a:lnTo>
                    <a:pt x="50317" y="436956"/>
                  </a:lnTo>
                  <a:lnTo>
                    <a:pt x="68808" y="428917"/>
                  </a:lnTo>
                  <a:lnTo>
                    <a:pt x="87122" y="424103"/>
                  </a:lnTo>
                  <a:lnTo>
                    <a:pt x="105257" y="422490"/>
                  </a:lnTo>
                  <a:lnTo>
                    <a:pt x="117335" y="423278"/>
                  </a:lnTo>
                  <a:lnTo>
                    <a:pt x="132308" y="425640"/>
                  </a:lnTo>
                  <a:lnTo>
                    <a:pt x="150152" y="429564"/>
                  </a:lnTo>
                  <a:lnTo>
                    <a:pt x="191947" y="440550"/>
                  </a:lnTo>
                  <a:lnTo>
                    <a:pt x="210794" y="444487"/>
                  </a:lnTo>
                  <a:lnTo>
                    <a:pt x="227431" y="446836"/>
                  </a:lnTo>
                  <a:lnTo>
                    <a:pt x="241846" y="447624"/>
                  </a:lnTo>
                  <a:lnTo>
                    <a:pt x="252272" y="447268"/>
                  </a:lnTo>
                  <a:lnTo>
                    <a:pt x="295249" y="438759"/>
                  </a:lnTo>
                  <a:lnTo>
                    <a:pt x="314693" y="431292"/>
                  </a:lnTo>
                  <a:lnTo>
                    <a:pt x="323443" y="426923"/>
                  </a:lnTo>
                  <a:close/>
                </a:path>
                <a:path w="1428115" h="1417954">
                  <a:moveTo>
                    <a:pt x="1427657" y="1396123"/>
                  </a:moveTo>
                  <a:lnTo>
                    <a:pt x="1395730" y="1325753"/>
                  </a:lnTo>
                  <a:lnTo>
                    <a:pt x="1378000" y="1333004"/>
                  </a:lnTo>
                  <a:lnTo>
                    <a:pt x="1362036" y="1338173"/>
                  </a:lnTo>
                  <a:lnTo>
                    <a:pt x="1347838" y="1341285"/>
                  </a:lnTo>
                  <a:lnTo>
                    <a:pt x="1335417" y="1342313"/>
                  </a:lnTo>
                  <a:lnTo>
                    <a:pt x="1327492" y="1341742"/>
                  </a:lnTo>
                  <a:lnTo>
                    <a:pt x="1316710" y="1340027"/>
                  </a:lnTo>
                  <a:lnTo>
                    <a:pt x="1303096" y="1337157"/>
                  </a:lnTo>
                  <a:lnTo>
                    <a:pt x="1265148" y="1327924"/>
                  </a:lnTo>
                  <a:lnTo>
                    <a:pt x="1256868" y="1326743"/>
                  </a:lnTo>
                  <a:lnTo>
                    <a:pt x="1250657" y="1326349"/>
                  </a:lnTo>
                  <a:lnTo>
                    <a:pt x="1243761" y="1326349"/>
                  </a:lnTo>
                  <a:lnTo>
                    <a:pt x="1232014" y="1326870"/>
                  </a:lnTo>
                  <a:lnTo>
                    <a:pt x="1221295" y="1328420"/>
                  </a:lnTo>
                  <a:lnTo>
                    <a:pt x="1211618" y="1331010"/>
                  </a:lnTo>
                  <a:lnTo>
                    <a:pt x="1202969" y="1334630"/>
                  </a:lnTo>
                  <a:lnTo>
                    <a:pt x="1215555" y="1319288"/>
                  </a:lnTo>
                  <a:lnTo>
                    <a:pt x="1239329" y="1282585"/>
                  </a:lnTo>
                  <a:lnTo>
                    <a:pt x="1248194" y="1239431"/>
                  </a:lnTo>
                  <a:lnTo>
                    <a:pt x="1248194" y="1235087"/>
                  </a:lnTo>
                  <a:lnTo>
                    <a:pt x="1247902" y="1230757"/>
                  </a:lnTo>
                  <a:lnTo>
                    <a:pt x="1247317" y="1226413"/>
                  </a:lnTo>
                  <a:lnTo>
                    <a:pt x="1325956" y="1226413"/>
                  </a:lnTo>
                  <a:lnTo>
                    <a:pt x="1325956" y="1161072"/>
                  </a:lnTo>
                  <a:lnTo>
                    <a:pt x="1233716" y="1161072"/>
                  </a:lnTo>
                  <a:lnTo>
                    <a:pt x="1230731" y="1152436"/>
                  </a:lnTo>
                  <a:lnTo>
                    <a:pt x="1221346" y="1114120"/>
                  </a:lnTo>
                  <a:lnTo>
                    <a:pt x="1218933" y="1091006"/>
                  </a:lnTo>
                  <a:lnTo>
                    <a:pt x="1219911" y="1079538"/>
                  </a:lnTo>
                  <a:lnTo>
                    <a:pt x="1242936" y="1044333"/>
                  </a:lnTo>
                  <a:lnTo>
                    <a:pt x="1273924" y="1035431"/>
                  </a:lnTo>
                  <a:lnTo>
                    <a:pt x="1284554" y="1036294"/>
                  </a:lnTo>
                  <a:lnTo>
                    <a:pt x="1317701" y="1057376"/>
                  </a:lnTo>
                  <a:lnTo>
                    <a:pt x="1331277" y="1094854"/>
                  </a:lnTo>
                  <a:lnTo>
                    <a:pt x="1411401" y="1083030"/>
                  </a:lnTo>
                  <a:lnTo>
                    <a:pt x="1396987" y="1034427"/>
                  </a:lnTo>
                  <a:lnTo>
                    <a:pt x="1369123" y="998613"/>
                  </a:lnTo>
                  <a:lnTo>
                    <a:pt x="1328623" y="976553"/>
                  </a:lnTo>
                  <a:lnTo>
                    <a:pt x="1276286" y="969200"/>
                  </a:lnTo>
                  <a:lnTo>
                    <a:pt x="1257592" y="970153"/>
                  </a:lnTo>
                  <a:lnTo>
                    <a:pt x="1205915" y="984427"/>
                  </a:lnTo>
                  <a:lnTo>
                    <a:pt x="1165821" y="1015161"/>
                  </a:lnTo>
                  <a:lnTo>
                    <a:pt x="1142911" y="1058938"/>
                  </a:lnTo>
                  <a:lnTo>
                    <a:pt x="1138516" y="1090422"/>
                  </a:lnTo>
                  <a:lnTo>
                    <a:pt x="1139278" y="1108252"/>
                  </a:lnTo>
                  <a:lnTo>
                    <a:pt x="1141552" y="1125969"/>
                  </a:lnTo>
                  <a:lnTo>
                    <a:pt x="1145336" y="1143584"/>
                  </a:lnTo>
                  <a:lnTo>
                    <a:pt x="1150632" y="1161072"/>
                  </a:lnTo>
                  <a:lnTo>
                    <a:pt x="1104214" y="1161072"/>
                  </a:lnTo>
                  <a:lnTo>
                    <a:pt x="1104214" y="1226413"/>
                  </a:lnTo>
                  <a:lnTo>
                    <a:pt x="1165707" y="1226413"/>
                  </a:lnTo>
                  <a:lnTo>
                    <a:pt x="1166495" y="1232331"/>
                  </a:lnTo>
                  <a:lnTo>
                    <a:pt x="1166901" y="1237945"/>
                  </a:lnTo>
                  <a:lnTo>
                    <a:pt x="1166901" y="1243266"/>
                  </a:lnTo>
                  <a:lnTo>
                    <a:pt x="1158659" y="1281506"/>
                  </a:lnTo>
                  <a:lnTo>
                    <a:pt x="1132928" y="1321142"/>
                  </a:lnTo>
                  <a:lnTo>
                    <a:pt x="1104214" y="1345857"/>
                  </a:lnTo>
                  <a:lnTo>
                    <a:pt x="1135849" y="1417408"/>
                  </a:lnTo>
                  <a:lnTo>
                    <a:pt x="1154531" y="1406156"/>
                  </a:lnTo>
                  <a:lnTo>
                    <a:pt x="1173035" y="1398117"/>
                  </a:lnTo>
                  <a:lnTo>
                    <a:pt x="1191348" y="1393304"/>
                  </a:lnTo>
                  <a:lnTo>
                    <a:pt x="1209471" y="1391691"/>
                  </a:lnTo>
                  <a:lnTo>
                    <a:pt x="1221562" y="1392478"/>
                  </a:lnTo>
                  <a:lnTo>
                    <a:pt x="1236522" y="1394841"/>
                  </a:lnTo>
                  <a:lnTo>
                    <a:pt x="1254379" y="1398765"/>
                  </a:lnTo>
                  <a:lnTo>
                    <a:pt x="1296174" y="1409750"/>
                  </a:lnTo>
                  <a:lnTo>
                    <a:pt x="1315021" y="1413687"/>
                  </a:lnTo>
                  <a:lnTo>
                    <a:pt x="1331645" y="1416037"/>
                  </a:lnTo>
                  <a:lnTo>
                    <a:pt x="1346060" y="1416824"/>
                  </a:lnTo>
                  <a:lnTo>
                    <a:pt x="1356487" y="1416469"/>
                  </a:lnTo>
                  <a:lnTo>
                    <a:pt x="1399476" y="1407960"/>
                  </a:lnTo>
                  <a:lnTo>
                    <a:pt x="1418920" y="1400492"/>
                  </a:lnTo>
                  <a:lnTo>
                    <a:pt x="1427657" y="1396123"/>
                  </a:lnTo>
                  <a:close/>
                </a:path>
              </a:pathLst>
            </a:custGeom>
            <a:solidFill>
              <a:srgbClr val="FFFFFF"/>
            </a:solidFill>
          </p:spPr>
          <p:txBody>
            <a:bodyPr wrap="square" lIns="0" tIns="0" rIns="0" bIns="0" rtlCol="0"/>
            <a:lstStyle/>
            <a:p>
              <a:pPr defTabSz="609630">
                <a:defRPr/>
              </a:pPr>
              <a:endParaRPr sz="2400">
                <a:solidFill>
                  <a:srgbClr val="461E96"/>
                </a:solidFill>
                <a:latin typeface="Arial"/>
              </a:endParaRPr>
            </a:p>
          </p:txBody>
        </p:sp>
      </p:grpSp>
      <p:sp>
        <p:nvSpPr>
          <p:cNvPr id="23" name="object 10">
            <a:extLst>
              <a:ext uri="{FF2B5EF4-FFF2-40B4-BE49-F238E27FC236}">
                <a16:creationId xmlns:a16="http://schemas.microsoft.com/office/drawing/2014/main" id="{5D374ED6-DCAC-1AFF-60F6-8E792AA35F56}"/>
              </a:ext>
            </a:extLst>
          </p:cNvPr>
          <p:cNvSpPr txBox="1"/>
          <p:nvPr/>
        </p:nvSpPr>
        <p:spPr>
          <a:xfrm>
            <a:off x="10172901" y="8373751"/>
            <a:ext cx="1917055" cy="594308"/>
          </a:xfrm>
          <a:prstGeom prst="rect">
            <a:avLst/>
          </a:prstGeom>
        </p:spPr>
        <p:txBody>
          <a:bodyPr vert="horz" wrap="square" lIns="0" tIns="19473" rIns="0" bIns="0" rtlCol="0">
            <a:spAutoFit/>
          </a:bodyPr>
          <a:lstStyle/>
          <a:p>
            <a:pPr marL="16934" algn="ctr" defTabSz="609630">
              <a:spcBef>
                <a:spcPts val="153"/>
              </a:spcBef>
              <a:defRPr/>
            </a:pPr>
            <a:r>
              <a:rPr sz="1867" b="1">
                <a:solidFill>
                  <a:srgbClr val="0071B9"/>
                </a:solidFill>
                <a:latin typeface="Arial"/>
                <a:cs typeface="Arial"/>
              </a:rPr>
              <a:t>Streamlined</a:t>
            </a:r>
            <a:r>
              <a:rPr sz="1867" b="1" spc="80">
                <a:solidFill>
                  <a:srgbClr val="0071B9"/>
                </a:solidFill>
                <a:latin typeface="Arial"/>
                <a:cs typeface="Arial"/>
              </a:rPr>
              <a:t> </a:t>
            </a:r>
            <a:br>
              <a:rPr lang="en-GB" sz="1867" b="1" spc="80">
                <a:solidFill>
                  <a:srgbClr val="0071B9"/>
                </a:solidFill>
                <a:latin typeface="Arial"/>
                <a:cs typeface="Arial"/>
              </a:rPr>
            </a:br>
            <a:r>
              <a:rPr sz="1867" b="1" spc="-13">
                <a:solidFill>
                  <a:srgbClr val="0071B9"/>
                </a:solidFill>
                <a:latin typeface="Arial"/>
                <a:cs typeface="Arial"/>
              </a:rPr>
              <a:t>Processes</a:t>
            </a:r>
            <a:endParaRPr sz="1867">
              <a:solidFill>
                <a:srgbClr val="461E96"/>
              </a:solidFill>
              <a:latin typeface="Arial"/>
              <a:cs typeface="Arial"/>
            </a:endParaRPr>
          </a:p>
        </p:txBody>
      </p:sp>
      <p:pic>
        <p:nvPicPr>
          <p:cNvPr id="24" name="object 18">
            <a:extLst>
              <a:ext uri="{FF2B5EF4-FFF2-40B4-BE49-F238E27FC236}">
                <a16:creationId xmlns:a16="http://schemas.microsoft.com/office/drawing/2014/main" id="{6A0F4248-D3F7-260F-BAE8-EE321449DFE5}"/>
              </a:ext>
            </a:extLst>
          </p:cNvPr>
          <p:cNvPicPr/>
          <p:nvPr/>
        </p:nvPicPr>
        <p:blipFill>
          <a:blip r:embed="rId3" cstate="print"/>
          <a:stretch>
            <a:fillRect/>
          </a:stretch>
        </p:blipFill>
        <p:spPr>
          <a:xfrm>
            <a:off x="10443818" y="7355984"/>
            <a:ext cx="1175365" cy="984212"/>
          </a:xfrm>
          <a:prstGeom prst="rect">
            <a:avLst/>
          </a:prstGeom>
        </p:spPr>
      </p:pic>
      <p:grpSp>
        <p:nvGrpSpPr>
          <p:cNvPr id="35" name="Group 34">
            <a:extLst>
              <a:ext uri="{FF2B5EF4-FFF2-40B4-BE49-F238E27FC236}">
                <a16:creationId xmlns:a16="http://schemas.microsoft.com/office/drawing/2014/main" id="{1A29C275-47EF-A316-C3EA-E3698098E77B}"/>
              </a:ext>
            </a:extLst>
          </p:cNvPr>
          <p:cNvGrpSpPr/>
          <p:nvPr/>
        </p:nvGrpSpPr>
        <p:grpSpPr>
          <a:xfrm>
            <a:off x="9657841" y="2530466"/>
            <a:ext cx="1614713" cy="1262461"/>
            <a:chOff x="7243380" y="1897849"/>
            <a:chExt cx="1211035" cy="946846"/>
          </a:xfrm>
        </p:grpSpPr>
        <p:sp>
          <p:nvSpPr>
            <p:cNvPr id="33" name="Text Placeholder 4">
              <a:extLst>
                <a:ext uri="{FF2B5EF4-FFF2-40B4-BE49-F238E27FC236}">
                  <a16:creationId xmlns:a16="http://schemas.microsoft.com/office/drawing/2014/main" id="{7DB94D53-3802-9AD8-5D1E-873C498FE275}"/>
                </a:ext>
              </a:extLst>
            </p:cNvPr>
            <p:cNvSpPr txBox="1">
              <a:spLocks/>
            </p:cNvSpPr>
            <p:nvPr/>
          </p:nvSpPr>
          <p:spPr>
            <a:xfrm>
              <a:off x="7269691" y="2471215"/>
              <a:ext cx="1184724" cy="373480"/>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231660">
                <a:spcAft>
                  <a:spcPts val="800"/>
                </a:spcAft>
                <a:tabLst>
                  <a:tab pos="231660" algn="l"/>
                  <a:tab pos="463319" algn="l"/>
                  <a:tab pos="694979" algn="l"/>
                  <a:tab pos="926638" algn="l"/>
                </a:tabLst>
                <a:defRPr/>
              </a:pPr>
              <a:r>
                <a:rPr lang="en-GB" sz="1467" dirty="0">
                  <a:solidFill>
                    <a:srgbClr val="461E96"/>
                  </a:solidFill>
                  <a:latin typeface="Arial"/>
                </a:rPr>
                <a:t>Streamlined processes</a:t>
              </a:r>
            </a:p>
          </p:txBody>
        </p:sp>
        <p:sp>
          <p:nvSpPr>
            <p:cNvPr id="29" name="Graphic 1012769480">
              <a:extLst>
                <a:ext uri="{FF2B5EF4-FFF2-40B4-BE49-F238E27FC236}">
                  <a16:creationId xmlns:a16="http://schemas.microsoft.com/office/drawing/2014/main" id="{D0DECE7F-60BE-C4B0-133B-5101FE4F2289}"/>
                </a:ext>
              </a:extLst>
            </p:cNvPr>
            <p:cNvSpPr/>
            <p:nvPr/>
          </p:nvSpPr>
          <p:spPr>
            <a:xfrm>
              <a:off x="7640657" y="1942128"/>
              <a:ext cx="442790" cy="442790"/>
            </a:xfrm>
            <a:custGeom>
              <a:avLst/>
              <a:gdLst>
                <a:gd name="connsiteX0" fmla="*/ 427397 w 442790"/>
                <a:gd name="connsiteY0" fmla="*/ 318808 h 442790"/>
                <a:gd name="connsiteX1" fmla="*/ 387442 w 442790"/>
                <a:gd name="connsiteY1" fmla="*/ 318808 h 442790"/>
                <a:gd name="connsiteX2" fmla="*/ 387442 w 442790"/>
                <a:gd name="connsiteY2" fmla="*/ 243535 h 442790"/>
                <a:gd name="connsiteX3" fmla="*/ 358660 w 442790"/>
                <a:gd name="connsiteY3" fmla="*/ 214753 h 442790"/>
                <a:gd name="connsiteX4" fmla="*/ 228038 w 442790"/>
                <a:gd name="connsiteY4" fmla="*/ 214753 h 442790"/>
                <a:gd name="connsiteX5" fmla="*/ 228038 w 442790"/>
                <a:gd name="connsiteY5" fmla="*/ 123984 h 442790"/>
                <a:gd name="connsiteX6" fmla="*/ 267994 w 442790"/>
                <a:gd name="connsiteY6" fmla="*/ 123984 h 442790"/>
                <a:gd name="connsiteX7" fmla="*/ 283387 w 442790"/>
                <a:gd name="connsiteY7" fmla="*/ 108587 h 442790"/>
                <a:gd name="connsiteX8" fmla="*/ 283387 w 442790"/>
                <a:gd name="connsiteY8" fmla="*/ 15394 h 442790"/>
                <a:gd name="connsiteX9" fmla="*/ 267994 w 442790"/>
                <a:gd name="connsiteY9" fmla="*/ 0 h 442790"/>
                <a:gd name="connsiteX10" fmla="*/ 174798 w 442790"/>
                <a:gd name="connsiteY10" fmla="*/ 0 h 442790"/>
                <a:gd name="connsiteX11" fmla="*/ 159404 w 442790"/>
                <a:gd name="connsiteY11" fmla="*/ 15394 h 442790"/>
                <a:gd name="connsiteX12" fmla="*/ 159404 w 442790"/>
                <a:gd name="connsiteY12" fmla="*/ 108587 h 442790"/>
                <a:gd name="connsiteX13" fmla="*/ 174798 w 442790"/>
                <a:gd name="connsiteY13" fmla="*/ 123983 h 442790"/>
                <a:gd name="connsiteX14" fmla="*/ 214753 w 442790"/>
                <a:gd name="connsiteY14" fmla="*/ 123983 h 442790"/>
                <a:gd name="connsiteX15" fmla="*/ 214753 w 442790"/>
                <a:gd name="connsiteY15" fmla="*/ 214752 h 442790"/>
                <a:gd name="connsiteX16" fmla="*/ 84132 w 442790"/>
                <a:gd name="connsiteY16" fmla="*/ 214752 h 442790"/>
                <a:gd name="connsiteX17" fmla="*/ 55349 w 442790"/>
                <a:gd name="connsiteY17" fmla="*/ 243535 h 442790"/>
                <a:gd name="connsiteX18" fmla="*/ 55349 w 442790"/>
                <a:gd name="connsiteY18" fmla="*/ 318807 h 442790"/>
                <a:gd name="connsiteX19" fmla="*/ 15394 w 442790"/>
                <a:gd name="connsiteY19" fmla="*/ 318807 h 442790"/>
                <a:gd name="connsiteX20" fmla="*/ 0 w 442790"/>
                <a:gd name="connsiteY20" fmla="*/ 334204 h 442790"/>
                <a:gd name="connsiteX21" fmla="*/ 0 w 442790"/>
                <a:gd name="connsiteY21" fmla="*/ 427397 h 442790"/>
                <a:gd name="connsiteX22" fmla="*/ 15394 w 442790"/>
                <a:gd name="connsiteY22" fmla="*/ 442791 h 442790"/>
                <a:gd name="connsiteX23" fmla="*/ 108590 w 442790"/>
                <a:gd name="connsiteY23" fmla="*/ 442791 h 442790"/>
                <a:gd name="connsiteX24" fmla="*/ 123983 w 442790"/>
                <a:gd name="connsiteY24" fmla="*/ 427397 h 442790"/>
                <a:gd name="connsiteX25" fmla="*/ 123983 w 442790"/>
                <a:gd name="connsiteY25" fmla="*/ 334204 h 442790"/>
                <a:gd name="connsiteX26" fmla="*/ 108590 w 442790"/>
                <a:gd name="connsiteY26" fmla="*/ 318807 h 442790"/>
                <a:gd name="connsiteX27" fmla="*/ 68634 w 442790"/>
                <a:gd name="connsiteY27" fmla="*/ 318807 h 442790"/>
                <a:gd name="connsiteX28" fmla="*/ 68634 w 442790"/>
                <a:gd name="connsiteY28" fmla="*/ 243535 h 442790"/>
                <a:gd name="connsiteX29" fmla="*/ 84131 w 442790"/>
                <a:gd name="connsiteY29" fmla="*/ 228038 h 442790"/>
                <a:gd name="connsiteX30" fmla="*/ 214752 w 442790"/>
                <a:gd name="connsiteY30" fmla="*/ 228038 h 442790"/>
                <a:gd name="connsiteX31" fmla="*/ 214752 w 442790"/>
                <a:gd name="connsiteY31" fmla="*/ 318807 h 442790"/>
                <a:gd name="connsiteX32" fmla="*/ 174797 w 442790"/>
                <a:gd name="connsiteY32" fmla="*/ 318807 h 442790"/>
                <a:gd name="connsiteX33" fmla="*/ 159403 w 442790"/>
                <a:gd name="connsiteY33" fmla="*/ 334204 h 442790"/>
                <a:gd name="connsiteX34" fmla="*/ 159403 w 442790"/>
                <a:gd name="connsiteY34" fmla="*/ 427397 h 442790"/>
                <a:gd name="connsiteX35" fmla="*/ 174797 w 442790"/>
                <a:gd name="connsiteY35" fmla="*/ 442791 h 442790"/>
                <a:gd name="connsiteX36" fmla="*/ 267993 w 442790"/>
                <a:gd name="connsiteY36" fmla="*/ 442791 h 442790"/>
                <a:gd name="connsiteX37" fmla="*/ 283387 w 442790"/>
                <a:gd name="connsiteY37" fmla="*/ 427397 h 442790"/>
                <a:gd name="connsiteX38" fmla="*/ 283387 w 442790"/>
                <a:gd name="connsiteY38" fmla="*/ 334204 h 442790"/>
                <a:gd name="connsiteX39" fmla="*/ 267993 w 442790"/>
                <a:gd name="connsiteY39" fmla="*/ 318807 h 442790"/>
                <a:gd name="connsiteX40" fmla="*/ 228038 w 442790"/>
                <a:gd name="connsiteY40" fmla="*/ 318807 h 442790"/>
                <a:gd name="connsiteX41" fmla="*/ 228038 w 442790"/>
                <a:gd name="connsiteY41" fmla="*/ 228038 h 442790"/>
                <a:gd name="connsiteX42" fmla="*/ 358659 w 442790"/>
                <a:gd name="connsiteY42" fmla="*/ 228038 h 442790"/>
                <a:gd name="connsiteX43" fmla="*/ 374156 w 442790"/>
                <a:gd name="connsiteY43" fmla="*/ 243535 h 442790"/>
                <a:gd name="connsiteX44" fmla="*/ 374156 w 442790"/>
                <a:gd name="connsiteY44" fmla="*/ 318807 h 442790"/>
                <a:gd name="connsiteX45" fmla="*/ 334200 w 442790"/>
                <a:gd name="connsiteY45" fmla="*/ 318807 h 442790"/>
                <a:gd name="connsiteX46" fmla="*/ 318807 w 442790"/>
                <a:gd name="connsiteY46" fmla="*/ 334204 h 442790"/>
                <a:gd name="connsiteX47" fmla="*/ 318807 w 442790"/>
                <a:gd name="connsiteY47" fmla="*/ 427397 h 442790"/>
                <a:gd name="connsiteX48" fmla="*/ 334200 w 442790"/>
                <a:gd name="connsiteY48" fmla="*/ 442791 h 442790"/>
                <a:gd name="connsiteX49" fmla="*/ 427396 w 442790"/>
                <a:gd name="connsiteY49" fmla="*/ 442791 h 442790"/>
                <a:gd name="connsiteX50" fmla="*/ 442790 w 442790"/>
                <a:gd name="connsiteY50" fmla="*/ 427397 h 442790"/>
                <a:gd name="connsiteX51" fmla="*/ 442790 w 442790"/>
                <a:gd name="connsiteY51" fmla="*/ 334204 h 442790"/>
                <a:gd name="connsiteX52" fmla="*/ 427396 w 442790"/>
                <a:gd name="connsiteY52" fmla="*/ 318807 h 442790"/>
                <a:gd name="connsiteX53" fmla="*/ 172689 w 442790"/>
                <a:gd name="connsiteY53" fmla="*/ 108587 h 442790"/>
                <a:gd name="connsiteX54" fmla="*/ 172689 w 442790"/>
                <a:gd name="connsiteY54" fmla="*/ 15394 h 442790"/>
                <a:gd name="connsiteX55" fmla="*/ 174798 w 442790"/>
                <a:gd name="connsiteY55" fmla="*/ 13285 h 442790"/>
                <a:gd name="connsiteX56" fmla="*/ 267994 w 442790"/>
                <a:gd name="connsiteY56" fmla="*/ 13285 h 442790"/>
                <a:gd name="connsiteX57" fmla="*/ 270102 w 442790"/>
                <a:gd name="connsiteY57" fmla="*/ 15394 h 442790"/>
                <a:gd name="connsiteX58" fmla="*/ 270102 w 442790"/>
                <a:gd name="connsiteY58" fmla="*/ 108587 h 442790"/>
                <a:gd name="connsiteX59" fmla="*/ 267994 w 442790"/>
                <a:gd name="connsiteY59" fmla="*/ 110697 h 442790"/>
                <a:gd name="connsiteX60" fmla="*/ 174798 w 442790"/>
                <a:gd name="connsiteY60" fmla="*/ 110697 h 442790"/>
                <a:gd name="connsiteX61" fmla="*/ 172689 w 442790"/>
                <a:gd name="connsiteY61" fmla="*/ 108587 h 442790"/>
                <a:gd name="connsiteX62" fmla="*/ 110697 w 442790"/>
                <a:gd name="connsiteY62" fmla="*/ 334204 h 442790"/>
                <a:gd name="connsiteX63" fmla="*/ 110697 w 442790"/>
                <a:gd name="connsiteY63" fmla="*/ 427397 h 442790"/>
                <a:gd name="connsiteX64" fmla="*/ 108589 w 442790"/>
                <a:gd name="connsiteY64" fmla="*/ 429506 h 442790"/>
                <a:gd name="connsiteX65" fmla="*/ 15393 w 442790"/>
                <a:gd name="connsiteY65" fmla="*/ 429506 h 442790"/>
                <a:gd name="connsiteX66" fmla="*/ 13285 w 442790"/>
                <a:gd name="connsiteY66" fmla="*/ 427397 h 442790"/>
                <a:gd name="connsiteX67" fmla="*/ 13285 w 442790"/>
                <a:gd name="connsiteY67" fmla="*/ 334204 h 442790"/>
                <a:gd name="connsiteX68" fmla="*/ 15393 w 442790"/>
                <a:gd name="connsiteY68" fmla="*/ 332094 h 442790"/>
                <a:gd name="connsiteX69" fmla="*/ 108589 w 442790"/>
                <a:gd name="connsiteY69" fmla="*/ 332094 h 442790"/>
                <a:gd name="connsiteX70" fmla="*/ 110697 w 442790"/>
                <a:gd name="connsiteY70" fmla="*/ 334204 h 442790"/>
                <a:gd name="connsiteX71" fmla="*/ 270101 w 442790"/>
                <a:gd name="connsiteY71" fmla="*/ 334204 h 442790"/>
                <a:gd name="connsiteX72" fmla="*/ 270101 w 442790"/>
                <a:gd name="connsiteY72" fmla="*/ 427397 h 442790"/>
                <a:gd name="connsiteX73" fmla="*/ 267993 w 442790"/>
                <a:gd name="connsiteY73" fmla="*/ 429506 h 442790"/>
                <a:gd name="connsiteX74" fmla="*/ 174797 w 442790"/>
                <a:gd name="connsiteY74" fmla="*/ 429506 h 442790"/>
                <a:gd name="connsiteX75" fmla="*/ 172689 w 442790"/>
                <a:gd name="connsiteY75" fmla="*/ 427397 h 442790"/>
                <a:gd name="connsiteX76" fmla="*/ 172689 w 442790"/>
                <a:gd name="connsiteY76" fmla="*/ 334204 h 442790"/>
                <a:gd name="connsiteX77" fmla="*/ 174797 w 442790"/>
                <a:gd name="connsiteY77" fmla="*/ 332094 h 442790"/>
                <a:gd name="connsiteX78" fmla="*/ 267993 w 442790"/>
                <a:gd name="connsiteY78" fmla="*/ 332094 h 442790"/>
                <a:gd name="connsiteX79" fmla="*/ 270101 w 442790"/>
                <a:gd name="connsiteY79" fmla="*/ 334204 h 442790"/>
                <a:gd name="connsiteX80" fmla="*/ 429505 w 442790"/>
                <a:gd name="connsiteY80" fmla="*/ 427398 h 442790"/>
                <a:gd name="connsiteX81" fmla="*/ 427397 w 442790"/>
                <a:gd name="connsiteY81" fmla="*/ 429506 h 442790"/>
                <a:gd name="connsiteX82" fmla="*/ 334201 w 442790"/>
                <a:gd name="connsiteY82" fmla="*/ 429506 h 442790"/>
                <a:gd name="connsiteX83" fmla="*/ 332093 w 442790"/>
                <a:gd name="connsiteY83" fmla="*/ 427398 h 442790"/>
                <a:gd name="connsiteX84" fmla="*/ 332093 w 442790"/>
                <a:gd name="connsiteY84" fmla="*/ 334205 h 442790"/>
                <a:gd name="connsiteX85" fmla="*/ 334201 w 442790"/>
                <a:gd name="connsiteY85" fmla="*/ 332094 h 442790"/>
                <a:gd name="connsiteX86" fmla="*/ 427397 w 442790"/>
                <a:gd name="connsiteY86" fmla="*/ 332094 h 442790"/>
                <a:gd name="connsiteX87" fmla="*/ 429505 w 442790"/>
                <a:gd name="connsiteY87" fmla="*/ 334205 h 442790"/>
                <a:gd name="connsiteX88" fmla="*/ 429505 w 442790"/>
                <a:gd name="connsiteY88" fmla="*/ 427398 h 44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442790" h="442790">
                  <a:moveTo>
                    <a:pt x="427397" y="318808"/>
                  </a:moveTo>
                  <a:lnTo>
                    <a:pt x="387442" y="318808"/>
                  </a:lnTo>
                  <a:lnTo>
                    <a:pt x="387442" y="243535"/>
                  </a:lnTo>
                  <a:cubicBezTo>
                    <a:pt x="387442" y="227666"/>
                    <a:pt x="374529" y="214753"/>
                    <a:pt x="358660" y="214753"/>
                  </a:cubicBezTo>
                  <a:lnTo>
                    <a:pt x="228038" y="214753"/>
                  </a:lnTo>
                  <a:lnTo>
                    <a:pt x="228038" y="123984"/>
                  </a:lnTo>
                  <a:lnTo>
                    <a:pt x="267994" y="123984"/>
                  </a:lnTo>
                  <a:cubicBezTo>
                    <a:pt x="276480" y="123984"/>
                    <a:pt x="283387" y="117076"/>
                    <a:pt x="283387" y="108587"/>
                  </a:cubicBezTo>
                  <a:lnTo>
                    <a:pt x="283387" y="15394"/>
                  </a:lnTo>
                  <a:cubicBezTo>
                    <a:pt x="283387" y="6905"/>
                    <a:pt x="276480" y="0"/>
                    <a:pt x="267994" y="0"/>
                  </a:cubicBezTo>
                  <a:lnTo>
                    <a:pt x="174798" y="0"/>
                  </a:lnTo>
                  <a:cubicBezTo>
                    <a:pt x="166311" y="0"/>
                    <a:pt x="159404" y="6905"/>
                    <a:pt x="159404" y="15394"/>
                  </a:cubicBezTo>
                  <a:lnTo>
                    <a:pt x="159404" y="108587"/>
                  </a:lnTo>
                  <a:cubicBezTo>
                    <a:pt x="159404" y="117076"/>
                    <a:pt x="166311" y="123983"/>
                    <a:pt x="174798" y="123983"/>
                  </a:cubicBezTo>
                  <a:lnTo>
                    <a:pt x="214753" y="123983"/>
                  </a:lnTo>
                  <a:lnTo>
                    <a:pt x="214753" y="214752"/>
                  </a:lnTo>
                  <a:lnTo>
                    <a:pt x="84132" y="214752"/>
                  </a:lnTo>
                  <a:cubicBezTo>
                    <a:pt x="68262" y="214752"/>
                    <a:pt x="55349" y="227665"/>
                    <a:pt x="55349" y="243535"/>
                  </a:cubicBezTo>
                  <a:lnTo>
                    <a:pt x="55349" y="318807"/>
                  </a:lnTo>
                  <a:lnTo>
                    <a:pt x="15394" y="318807"/>
                  </a:lnTo>
                  <a:cubicBezTo>
                    <a:pt x="6908" y="318807"/>
                    <a:pt x="0" y="325715"/>
                    <a:pt x="0" y="334204"/>
                  </a:cubicBezTo>
                  <a:lnTo>
                    <a:pt x="0" y="427397"/>
                  </a:lnTo>
                  <a:cubicBezTo>
                    <a:pt x="0" y="435886"/>
                    <a:pt x="6908" y="442791"/>
                    <a:pt x="15394" y="442791"/>
                  </a:cubicBezTo>
                  <a:lnTo>
                    <a:pt x="108590" y="442791"/>
                  </a:lnTo>
                  <a:cubicBezTo>
                    <a:pt x="117076" y="442791"/>
                    <a:pt x="123983" y="435885"/>
                    <a:pt x="123983" y="427397"/>
                  </a:cubicBezTo>
                  <a:lnTo>
                    <a:pt x="123983" y="334204"/>
                  </a:lnTo>
                  <a:cubicBezTo>
                    <a:pt x="123983" y="325715"/>
                    <a:pt x="117076" y="318807"/>
                    <a:pt x="108590" y="318807"/>
                  </a:cubicBezTo>
                  <a:lnTo>
                    <a:pt x="68634" y="318807"/>
                  </a:lnTo>
                  <a:lnTo>
                    <a:pt x="68634" y="243535"/>
                  </a:lnTo>
                  <a:cubicBezTo>
                    <a:pt x="68634" y="234990"/>
                    <a:pt x="75586" y="228038"/>
                    <a:pt x="84131" y="228038"/>
                  </a:cubicBezTo>
                  <a:lnTo>
                    <a:pt x="214752" y="228038"/>
                  </a:lnTo>
                  <a:lnTo>
                    <a:pt x="214752" y="318807"/>
                  </a:lnTo>
                  <a:lnTo>
                    <a:pt x="174797" y="318807"/>
                  </a:lnTo>
                  <a:cubicBezTo>
                    <a:pt x="166311" y="318807"/>
                    <a:pt x="159403" y="325715"/>
                    <a:pt x="159403" y="334204"/>
                  </a:cubicBezTo>
                  <a:lnTo>
                    <a:pt x="159403" y="427397"/>
                  </a:lnTo>
                  <a:cubicBezTo>
                    <a:pt x="159403" y="435886"/>
                    <a:pt x="166311" y="442791"/>
                    <a:pt x="174797" y="442791"/>
                  </a:cubicBezTo>
                  <a:lnTo>
                    <a:pt x="267993" y="442791"/>
                  </a:lnTo>
                  <a:cubicBezTo>
                    <a:pt x="276479" y="442791"/>
                    <a:pt x="283387" y="435885"/>
                    <a:pt x="283387" y="427397"/>
                  </a:cubicBezTo>
                  <a:lnTo>
                    <a:pt x="283387" y="334204"/>
                  </a:lnTo>
                  <a:cubicBezTo>
                    <a:pt x="283387" y="325715"/>
                    <a:pt x="276479" y="318807"/>
                    <a:pt x="267993" y="318807"/>
                  </a:cubicBezTo>
                  <a:lnTo>
                    <a:pt x="228038" y="318807"/>
                  </a:lnTo>
                  <a:lnTo>
                    <a:pt x="228038" y="228038"/>
                  </a:lnTo>
                  <a:lnTo>
                    <a:pt x="358659" y="228038"/>
                  </a:lnTo>
                  <a:cubicBezTo>
                    <a:pt x="367204" y="228038"/>
                    <a:pt x="374156" y="234990"/>
                    <a:pt x="374156" y="243535"/>
                  </a:cubicBezTo>
                  <a:lnTo>
                    <a:pt x="374156" y="318807"/>
                  </a:lnTo>
                  <a:lnTo>
                    <a:pt x="334200" y="318807"/>
                  </a:lnTo>
                  <a:cubicBezTo>
                    <a:pt x="325714" y="318807"/>
                    <a:pt x="318807" y="325715"/>
                    <a:pt x="318807" y="334204"/>
                  </a:cubicBezTo>
                  <a:lnTo>
                    <a:pt x="318807" y="427397"/>
                  </a:lnTo>
                  <a:cubicBezTo>
                    <a:pt x="318807" y="435886"/>
                    <a:pt x="325714" y="442791"/>
                    <a:pt x="334200" y="442791"/>
                  </a:cubicBezTo>
                  <a:lnTo>
                    <a:pt x="427396" y="442791"/>
                  </a:lnTo>
                  <a:cubicBezTo>
                    <a:pt x="435882" y="442791"/>
                    <a:pt x="442790" y="435885"/>
                    <a:pt x="442790" y="427397"/>
                  </a:cubicBezTo>
                  <a:lnTo>
                    <a:pt x="442790" y="334204"/>
                  </a:lnTo>
                  <a:cubicBezTo>
                    <a:pt x="442790" y="325715"/>
                    <a:pt x="435882" y="318807"/>
                    <a:pt x="427396" y="318807"/>
                  </a:cubicBezTo>
                  <a:close/>
                  <a:moveTo>
                    <a:pt x="172689" y="108587"/>
                  </a:moveTo>
                  <a:lnTo>
                    <a:pt x="172689" y="15394"/>
                  </a:lnTo>
                  <a:cubicBezTo>
                    <a:pt x="172689" y="14231"/>
                    <a:pt x="173635" y="13285"/>
                    <a:pt x="174798" y="13285"/>
                  </a:cubicBezTo>
                  <a:lnTo>
                    <a:pt x="267994" y="13285"/>
                  </a:lnTo>
                  <a:cubicBezTo>
                    <a:pt x="269156" y="13285"/>
                    <a:pt x="270102" y="14231"/>
                    <a:pt x="270102" y="15394"/>
                  </a:cubicBezTo>
                  <a:lnTo>
                    <a:pt x="270102" y="108587"/>
                  </a:lnTo>
                  <a:cubicBezTo>
                    <a:pt x="270102" y="109751"/>
                    <a:pt x="269156" y="110697"/>
                    <a:pt x="267994" y="110697"/>
                  </a:cubicBezTo>
                  <a:lnTo>
                    <a:pt x="174798" y="110697"/>
                  </a:lnTo>
                  <a:cubicBezTo>
                    <a:pt x="173635" y="110697"/>
                    <a:pt x="172689" y="109751"/>
                    <a:pt x="172689" y="108587"/>
                  </a:cubicBezTo>
                  <a:close/>
                  <a:moveTo>
                    <a:pt x="110697" y="334204"/>
                  </a:moveTo>
                  <a:lnTo>
                    <a:pt x="110697" y="427397"/>
                  </a:lnTo>
                  <a:cubicBezTo>
                    <a:pt x="110697" y="428560"/>
                    <a:pt x="109751" y="429506"/>
                    <a:pt x="108589" y="429506"/>
                  </a:cubicBezTo>
                  <a:lnTo>
                    <a:pt x="15393" y="429506"/>
                  </a:lnTo>
                  <a:cubicBezTo>
                    <a:pt x="14231" y="429506"/>
                    <a:pt x="13285" y="428560"/>
                    <a:pt x="13285" y="427397"/>
                  </a:cubicBezTo>
                  <a:lnTo>
                    <a:pt x="13285" y="334204"/>
                  </a:lnTo>
                  <a:cubicBezTo>
                    <a:pt x="13285" y="333040"/>
                    <a:pt x="14231" y="332094"/>
                    <a:pt x="15393" y="332094"/>
                  </a:cubicBezTo>
                  <a:lnTo>
                    <a:pt x="108589" y="332094"/>
                  </a:lnTo>
                  <a:cubicBezTo>
                    <a:pt x="109751" y="332094"/>
                    <a:pt x="110697" y="333040"/>
                    <a:pt x="110697" y="334204"/>
                  </a:cubicBezTo>
                  <a:close/>
                  <a:moveTo>
                    <a:pt x="270101" y="334204"/>
                  </a:moveTo>
                  <a:lnTo>
                    <a:pt x="270101" y="427397"/>
                  </a:lnTo>
                  <a:cubicBezTo>
                    <a:pt x="270101" y="428560"/>
                    <a:pt x="269155" y="429506"/>
                    <a:pt x="267993" y="429506"/>
                  </a:cubicBezTo>
                  <a:lnTo>
                    <a:pt x="174797" y="429506"/>
                  </a:lnTo>
                  <a:cubicBezTo>
                    <a:pt x="173635" y="429506"/>
                    <a:pt x="172689" y="428560"/>
                    <a:pt x="172689" y="427397"/>
                  </a:cubicBezTo>
                  <a:lnTo>
                    <a:pt x="172689" y="334204"/>
                  </a:lnTo>
                  <a:cubicBezTo>
                    <a:pt x="172689" y="333040"/>
                    <a:pt x="173635" y="332094"/>
                    <a:pt x="174797" y="332094"/>
                  </a:cubicBezTo>
                  <a:lnTo>
                    <a:pt x="267993" y="332094"/>
                  </a:lnTo>
                  <a:cubicBezTo>
                    <a:pt x="269155" y="332094"/>
                    <a:pt x="270101" y="333040"/>
                    <a:pt x="270101" y="334204"/>
                  </a:cubicBezTo>
                  <a:close/>
                  <a:moveTo>
                    <a:pt x="429505" y="427398"/>
                  </a:moveTo>
                  <a:cubicBezTo>
                    <a:pt x="429505" y="428560"/>
                    <a:pt x="428559" y="429506"/>
                    <a:pt x="427397" y="429506"/>
                  </a:cubicBezTo>
                  <a:lnTo>
                    <a:pt x="334201" y="429506"/>
                  </a:lnTo>
                  <a:cubicBezTo>
                    <a:pt x="333039" y="429506"/>
                    <a:pt x="332093" y="428560"/>
                    <a:pt x="332093" y="427398"/>
                  </a:cubicBezTo>
                  <a:lnTo>
                    <a:pt x="332093" y="334205"/>
                  </a:lnTo>
                  <a:cubicBezTo>
                    <a:pt x="332093" y="333040"/>
                    <a:pt x="333039" y="332094"/>
                    <a:pt x="334201" y="332094"/>
                  </a:cubicBezTo>
                  <a:lnTo>
                    <a:pt x="427397" y="332094"/>
                  </a:lnTo>
                  <a:cubicBezTo>
                    <a:pt x="428559" y="332094"/>
                    <a:pt x="429505" y="333040"/>
                    <a:pt x="429505" y="334205"/>
                  </a:cubicBezTo>
                  <a:lnTo>
                    <a:pt x="429505" y="427398"/>
                  </a:lnTo>
                  <a:close/>
                </a:path>
              </a:pathLst>
            </a:custGeom>
            <a:solidFill>
              <a:srgbClr val="461E96"/>
            </a:solidFill>
            <a:ln w="0" cap="flat">
              <a:noFill/>
              <a:prstDash val="solid"/>
              <a:miter/>
            </a:ln>
          </p:spPr>
          <p:txBody>
            <a:bodyPr rtlCol="0" anchor="ctr"/>
            <a:lstStyle/>
            <a:p>
              <a:pPr defTabSz="609630">
                <a:defRPr/>
              </a:pPr>
              <a:endParaRPr lang="en-US" sz="2400">
                <a:solidFill>
                  <a:srgbClr val="461E96"/>
                </a:solidFill>
                <a:latin typeface="Arial"/>
              </a:endParaRPr>
            </a:p>
          </p:txBody>
        </p:sp>
        <p:cxnSp>
          <p:nvCxnSpPr>
            <p:cNvPr id="25" name="Straight Connector 24">
              <a:extLst>
                <a:ext uri="{FF2B5EF4-FFF2-40B4-BE49-F238E27FC236}">
                  <a16:creationId xmlns:a16="http://schemas.microsoft.com/office/drawing/2014/main" id="{9A129105-3180-AE7D-36C4-CC3FEE34E2A3}"/>
                </a:ext>
              </a:extLst>
            </p:cNvPr>
            <p:cNvCxnSpPr>
              <a:cxnSpLocks/>
            </p:cNvCxnSpPr>
            <p:nvPr/>
          </p:nvCxnSpPr>
          <p:spPr>
            <a:xfrm>
              <a:off x="7243380" y="1897849"/>
              <a:ext cx="0" cy="94684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grpSp>
      <p:grpSp>
        <p:nvGrpSpPr>
          <p:cNvPr id="34" name="Group 33">
            <a:extLst>
              <a:ext uri="{FF2B5EF4-FFF2-40B4-BE49-F238E27FC236}">
                <a16:creationId xmlns:a16="http://schemas.microsoft.com/office/drawing/2014/main" id="{A4791B9B-EC8B-638A-9A96-2AD8609EC77D}"/>
              </a:ext>
            </a:extLst>
          </p:cNvPr>
          <p:cNvGrpSpPr/>
          <p:nvPr/>
        </p:nvGrpSpPr>
        <p:grpSpPr>
          <a:xfrm>
            <a:off x="8037089" y="2530466"/>
            <a:ext cx="1589159" cy="1262461"/>
            <a:chOff x="6027816" y="1897849"/>
            <a:chExt cx="1191869" cy="946846"/>
          </a:xfrm>
        </p:grpSpPr>
        <p:sp>
          <p:nvSpPr>
            <p:cNvPr id="32" name="Text Placeholder 4">
              <a:extLst>
                <a:ext uri="{FF2B5EF4-FFF2-40B4-BE49-F238E27FC236}">
                  <a16:creationId xmlns:a16="http://schemas.microsoft.com/office/drawing/2014/main" id="{EFEFBA15-9DE8-D58F-8C91-452967E724AD}"/>
                </a:ext>
              </a:extLst>
            </p:cNvPr>
            <p:cNvSpPr txBox="1">
              <a:spLocks/>
            </p:cNvSpPr>
            <p:nvPr/>
          </p:nvSpPr>
          <p:spPr>
            <a:xfrm>
              <a:off x="6034960" y="2471215"/>
              <a:ext cx="1184725" cy="373480"/>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defTabSz="231660">
                <a:spcAft>
                  <a:spcPts val="800"/>
                </a:spcAft>
                <a:tabLst>
                  <a:tab pos="231660" algn="l"/>
                  <a:tab pos="463319" algn="l"/>
                  <a:tab pos="694979" algn="l"/>
                  <a:tab pos="926638" algn="l"/>
                </a:tabLst>
                <a:defRPr/>
              </a:pPr>
              <a:r>
                <a:rPr lang="en-GB" sz="1467" dirty="0">
                  <a:solidFill>
                    <a:srgbClr val="461E96"/>
                  </a:solidFill>
                  <a:latin typeface="Arial"/>
                </a:rPr>
                <a:t>Cost-effective solutions </a:t>
              </a:r>
            </a:p>
            <a:p>
              <a:pPr algn="ctr" defTabSz="231660">
                <a:spcAft>
                  <a:spcPts val="800"/>
                </a:spcAft>
                <a:tabLst>
                  <a:tab pos="231660" algn="l"/>
                  <a:tab pos="463319" algn="l"/>
                  <a:tab pos="694979" algn="l"/>
                  <a:tab pos="926638" algn="l"/>
                </a:tabLst>
                <a:defRPr/>
              </a:pPr>
              <a:endParaRPr lang="en-GB" sz="1467" dirty="0">
                <a:solidFill>
                  <a:srgbClr val="461E96"/>
                </a:solidFill>
                <a:latin typeface="Arial"/>
              </a:endParaRPr>
            </a:p>
          </p:txBody>
        </p:sp>
        <p:sp>
          <p:nvSpPr>
            <p:cNvPr id="30" name="Graphic 1012769329">
              <a:extLst>
                <a:ext uri="{FF2B5EF4-FFF2-40B4-BE49-F238E27FC236}">
                  <a16:creationId xmlns:a16="http://schemas.microsoft.com/office/drawing/2014/main" id="{73106DDD-CF71-6914-39F5-C7AE6ED10995}"/>
                </a:ext>
              </a:extLst>
            </p:cNvPr>
            <p:cNvSpPr/>
            <p:nvPr/>
          </p:nvSpPr>
          <p:spPr>
            <a:xfrm>
              <a:off x="6405923" y="1942130"/>
              <a:ext cx="442797" cy="442788"/>
            </a:xfrm>
            <a:custGeom>
              <a:avLst/>
              <a:gdLst>
                <a:gd name="connsiteX0" fmla="*/ 437873 w 442797"/>
                <a:gd name="connsiteY0" fmla="*/ 313403 h 442788"/>
                <a:gd name="connsiteX1" fmla="*/ 416036 w 442797"/>
                <a:gd name="connsiteY1" fmla="*/ 307552 h 442788"/>
                <a:gd name="connsiteX2" fmla="*/ 412639 w 442797"/>
                <a:gd name="connsiteY2" fmla="*/ 284779 h 442788"/>
                <a:gd name="connsiteX3" fmla="*/ 412639 w 442797"/>
                <a:gd name="connsiteY3" fmla="*/ 284777 h 442788"/>
                <a:gd name="connsiteX4" fmla="*/ 404193 w 442797"/>
                <a:gd name="connsiteY4" fmla="*/ 263362 h 442788"/>
                <a:gd name="connsiteX5" fmla="*/ 420179 w 442797"/>
                <a:gd name="connsiteY5" fmla="*/ 247376 h 442788"/>
                <a:gd name="connsiteX6" fmla="*/ 420179 w 442797"/>
                <a:gd name="connsiteY6" fmla="*/ 237981 h 442788"/>
                <a:gd name="connsiteX7" fmla="*/ 385618 w 442797"/>
                <a:gd name="connsiteY7" fmla="*/ 203421 h 442788"/>
                <a:gd name="connsiteX8" fmla="*/ 376224 w 442797"/>
                <a:gd name="connsiteY8" fmla="*/ 203421 h 442788"/>
                <a:gd name="connsiteX9" fmla="*/ 360263 w 442797"/>
                <a:gd name="connsiteY9" fmla="*/ 219385 h 442788"/>
                <a:gd name="connsiteX10" fmla="*/ 316056 w 442797"/>
                <a:gd name="connsiteY10" fmla="*/ 207586 h 442788"/>
                <a:gd name="connsiteX11" fmla="*/ 310197 w 442797"/>
                <a:gd name="connsiteY11" fmla="*/ 185730 h 442788"/>
                <a:gd name="connsiteX12" fmla="*/ 302063 w 442797"/>
                <a:gd name="connsiteY12" fmla="*/ 181036 h 442788"/>
                <a:gd name="connsiteX13" fmla="*/ 254851 w 442797"/>
                <a:gd name="connsiteY13" fmla="*/ 193684 h 442788"/>
                <a:gd name="connsiteX14" fmla="*/ 250819 w 442797"/>
                <a:gd name="connsiteY14" fmla="*/ 196779 h 442788"/>
                <a:gd name="connsiteX15" fmla="*/ 250154 w 442797"/>
                <a:gd name="connsiteY15" fmla="*/ 201819 h 442788"/>
                <a:gd name="connsiteX16" fmla="*/ 256013 w 442797"/>
                <a:gd name="connsiteY16" fmla="*/ 223675 h 442788"/>
                <a:gd name="connsiteX17" fmla="*/ 223620 w 442797"/>
                <a:gd name="connsiteY17" fmla="*/ 255997 h 442788"/>
                <a:gd name="connsiteX18" fmla="*/ 201821 w 442797"/>
                <a:gd name="connsiteY18" fmla="*/ 250157 h 442788"/>
                <a:gd name="connsiteX19" fmla="*/ 193687 w 442797"/>
                <a:gd name="connsiteY19" fmla="*/ 254854 h 442788"/>
                <a:gd name="connsiteX20" fmla="*/ 181036 w 442797"/>
                <a:gd name="connsiteY20" fmla="*/ 302060 h 442788"/>
                <a:gd name="connsiteX21" fmla="*/ 185733 w 442797"/>
                <a:gd name="connsiteY21" fmla="*/ 310195 h 442788"/>
                <a:gd name="connsiteX22" fmla="*/ 207570 w 442797"/>
                <a:gd name="connsiteY22" fmla="*/ 316045 h 442788"/>
                <a:gd name="connsiteX23" fmla="*/ 210967 w 442797"/>
                <a:gd name="connsiteY23" fmla="*/ 338815 h 442788"/>
                <a:gd name="connsiteX24" fmla="*/ 219413 w 442797"/>
                <a:gd name="connsiteY24" fmla="*/ 360238 h 442788"/>
                <a:gd name="connsiteX25" fmla="*/ 203427 w 442797"/>
                <a:gd name="connsiteY25" fmla="*/ 376221 h 442788"/>
                <a:gd name="connsiteX26" fmla="*/ 203427 w 442797"/>
                <a:gd name="connsiteY26" fmla="*/ 385616 h 442788"/>
                <a:gd name="connsiteX27" fmla="*/ 237987 w 442797"/>
                <a:gd name="connsiteY27" fmla="*/ 420176 h 442788"/>
                <a:gd name="connsiteX28" fmla="*/ 247382 w 442797"/>
                <a:gd name="connsiteY28" fmla="*/ 420176 h 442788"/>
                <a:gd name="connsiteX29" fmla="*/ 263338 w 442797"/>
                <a:gd name="connsiteY29" fmla="*/ 404215 h 442788"/>
                <a:gd name="connsiteX30" fmla="*/ 307549 w 442797"/>
                <a:gd name="connsiteY30" fmla="*/ 416009 h 442788"/>
                <a:gd name="connsiteX31" fmla="*/ 313409 w 442797"/>
                <a:gd name="connsiteY31" fmla="*/ 437865 h 442788"/>
                <a:gd name="connsiteX32" fmla="*/ 319819 w 442797"/>
                <a:gd name="connsiteY32" fmla="*/ 442788 h 442788"/>
                <a:gd name="connsiteX33" fmla="*/ 321543 w 442797"/>
                <a:gd name="connsiteY33" fmla="*/ 442562 h 442788"/>
                <a:gd name="connsiteX34" fmla="*/ 368749 w 442797"/>
                <a:gd name="connsiteY34" fmla="*/ 429913 h 442788"/>
                <a:gd name="connsiteX35" fmla="*/ 373446 w 442797"/>
                <a:gd name="connsiteY35" fmla="*/ 421779 h 442788"/>
                <a:gd name="connsiteX36" fmla="*/ 367592 w 442797"/>
                <a:gd name="connsiteY36" fmla="*/ 399923 h 442788"/>
                <a:gd name="connsiteX37" fmla="*/ 399985 w 442797"/>
                <a:gd name="connsiteY37" fmla="*/ 367602 h 442788"/>
                <a:gd name="connsiteX38" fmla="*/ 421785 w 442797"/>
                <a:gd name="connsiteY38" fmla="*/ 373443 h 442788"/>
                <a:gd name="connsiteX39" fmla="*/ 429919 w 442797"/>
                <a:gd name="connsiteY39" fmla="*/ 368746 h 442788"/>
                <a:gd name="connsiteX40" fmla="*/ 442570 w 442797"/>
                <a:gd name="connsiteY40" fmla="*/ 321537 h 442788"/>
                <a:gd name="connsiteX41" fmla="*/ 437873 w 442797"/>
                <a:gd name="connsiteY41" fmla="*/ 313403 h 442788"/>
                <a:gd name="connsiteX42" fmla="*/ 418806 w 442797"/>
                <a:gd name="connsiteY42" fmla="*/ 358893 h 442788"/>
                <a:gd name="connsiteX43" fmla="*/ 398583 w 442797"/>
                <a:gd name="connsiteY43" fmla="*/ 353477 h 442788"/>
                <a:gd name="connsiteX44" fmla="*/ 391083 w 442797"/>
                <a:gd name="connsiteY44" fmla="*/ 356623 h 442788"/>
                <a:gd name="connsiteX45" fmla="*/ 356612 w 442797"/>
                <a:gd name="connsiteY45" fmla="*/ 391016 h 442788"/>
                <a:gd name="connsiteX46" fmla="*/ 353463 w 442797"/>
                <a:gd name="connsiteY46" fmla="*/ 398519 h 442788"/>
                <a:gd name="connsiteX47" fmla="*/ 358895 w 442797"/>
                <a:gd name="connsiteY47" fmla="*/ 418802 h 442788"/>
                <a:gd name="connsiteX48" fmla="*/ 324519 w 442797"/>
                <a:gd name="connsiteY48" fmla="*/ 428013 h 442788"/>
                <a:gd name="connsiteX49" fmla="*/ 319081 w 442797"/>
                <a:gd name="connsiteY49" fmla="*/ 407727 h 442788"/>
                <a:gd name="connsiteX50" fmla="*/ 312665 w 442797"/>
                <a:gd name="connsiteY50" fmla="*/ 402803 h 442788"/>
                <a:gd name="connsiteX51" fmla="*/ 312600 w 442797"/>
                <a:gd name="connsiteY51" fmla="*/ 402806 h 442788"/>
                <a:gd name="connsiteX52" fmla="*/ 265557 w 442797"/>
                <a:gd name="connsiteY52" fmla="*/ 390255 h 442788"/>
                <a:gd name="connsiteX53" fmla="*/ 257487 w 442797"/>
                <a:gd name="connsiteY53" fmla="*/ 391280 h 442788"/>
                <a:gd name="connsiteX54" fmla="*/ 242685 w 442797"/>
                <a:gd name="connsiteY54" fmla="*/ 406087 h 442788"/>
                <a:gd name="connsiteX55" fmla="*/ 217518 w 442797"/>
                <a:gd name="connsiteY55" fmla="*/ 380921 h 442788"/>
                <a:gd name="connsiteX56" fmla="*/ 232353 w 442797"/>
                <a:gd name="connsiteY56" fmla="*/ 366086 h 442788"/>
                <a:gd name="connsiteX57" fmla="*/ 233379 w 442797"/>
                <a:gd name="connsiteY57" fmla="*/ 358019 h 442788"/>
                <a:gd name="connsiteX58" fmla="*/ 223799 w 442797"/>
                <a:gd name="connsiteY58" fmla="*/ 335382 h 442788"/>
                <a:gd name="connsiteX59" fmla="*/ 220777 w 442797"/>
                <a:gd name="connsiteY59" fmla="*/ 310989 h 442788"/>
                <a:gd name="connsiteX60" fmla="*/ 215853 w 442797"/>
                <a:gd name="connsiteY60" fmla="*/ 304516 h 442788"/>
                <a:gd name="connsiteX61" fmla="*/ 195587 w 442797"/>
                <a:gd name="connsiteY61" fmla="*/ 299084 h 442788"/>
                <a:gd name="connsiteX62" fmla="*/ 204800 w 442797"/>
                <a:gd name="connsiteY62" fmla="*/ 264710 h 442788"/>
                <a:gd name="connsiteX63" fmla="*/ 225023 w 442797"/>
                <a:gd name="connsiteY63" fmla="*/ 270126 h 442788"/>
                <a:gd name="connsiteX64" fmla="*/ 232523 w 442797"/>
                <a:gd name="connsiteY64" fmla="*/ 266980 h 442788"/>
                <a:gd name="connsiteX65" fmla="*/ 266995 w 442797"/>
                <a:gd name="connsiteY65" fmla="*/ 232584 h 442788"/>
                <a:gd name="connsiteX66" fmla="*/ 270143 w 442797"/>
                <a:gd name="connsiteY66" fmla="*/ 225082 h 442788"/>
                <a:gd name="connsiteX67" fmla="*/ 264705 w 442797"/>
                <a:gd name="connsiteY67" fmla="*/ 204798 h 442788"/>
                <a:gd name="connsiteX68" fmla="*/ 299088 w 442797"/>
                <a:gd name="connsiteY68" fmla="*/ 195588 h 442788"/>
                <a:gd name="connsiteX69" fmla="*/ 304525 w 442797"/>
                <a:gd name="connsiteY69" fmla="*/ 215871 h 442788"/>
                <a:gd name="connsiteX70" fmla="*/ 310941 w 442797"/>
                <a:gd name="connsiteY70" fmla="*/ 220793 h 442788"/>
                <a:gd name="connsiteX71" fmla="*/ 311003 w 442797"/>
                <a:gd name="connsiteY71" fmla="*/ 220790 h 442788"/>
                <a:gd name="connsiteX72" fmla="*/ 358044 w 442797"/>
                <a:gd name="connsiteY72" fmla="*/ 233349 h 442788"/>
                <a:gd name="connsiteX73" fmla="*/ 366114 w 442797"/>
                <a:gd name="connsiteY73" fmla="*/ 232324 h 442788"/>
                <a:gd name="connsiteX74" fmla="*/ 380922 w 442797"/>
                <a:gd name="connsiteY74" fmla="*/ 217514 h 442788"/>
                <a:gd name="connsiteX75" fmla="*/ 406091 w 442797"/>
                <a:gd name="connsiteY75" fmla="*/ 242680 h 442788"/>
                <a:gd name="connsiteX76" fmla="*/ 391254 w 442797"/>
                <a:gd name="connsiteY76" fmla="*/ 257518 h 442788"/>
                <a:gd name="connsiteX77" fmla="*/ 390227 w 442797"/>
                <a:gd name="connsiteY77" fmla="*/ 265585 h 442788"/>
                <a:gd name="connsiteX78" fmla="*/ 399808 w 442797"/>
                <a:gd name="connsiteY78" fmla="*/ 288222 h 442788"/>
                <a:gd name="connsiteX79" fmla="*/ 402829 w 442797"/>
                <a:gd name="connsiteY79" fmla="*/ 312612 h 442788"/>
                <a:gd name="connsiteX80" fmla="*/ 407753 w 442797"/>
                <a:gd name="connsiteY80" fmla="*/ 319085 h 442788"/>
                <a:gd name="connsiteX81" fmla="*/ 428020 w 442797"/>
                <a:gd name="connsiteY81" fmla="*/ 324517 h 442788"/>
                <a:gd name="connsiteX82" fmla="*/ 418806 w 442797"/>
                <a:gd name="connsiteY82" fmla="*/ 358893 h 442788"/>
                <a:gd name="connsiteX83" fmla="*/ 339561 w 442797"/>
                <a:gd name="connsiteY83" fmla="*/ 263719 h 442788"/>
                <a:gd name="connsiteX84" fmla="*/ 297433 w 442797"/>
                <a:gd name="connsiteY84" fmla="*/ 258173 h 442788"/>
                <a:gd name="connsiteX85" fmla="*/ 258175 w 442797"/>
                <a:gd name="connsiteY85" fmla="*/ 326167 h 442788"/>
                <a:gd name="connsiteX86" fmla="*/ 311819 w 442797"/>
                <a:gd name="connsiteY86" fmla="*/ 367322 h 442788"/>
                <a:gd name="connsiteX87" fmla="*/ 326173 w 442797"/>
                <a:gd name="connsiteY87" fmla="*/ 365424 h 442788"/>
                <a:gd name="connsiteX88" fmla="*/ 359882 w 442797"/>
                <a:gd name="connsiteY88" fmla="*/ 339558 h 442788"/>
                <a:gd name="connsiteX89" fmla="*/ 365428 w 442797"/>
                <a:gd name="connsiteY89" fmla="*/ 297430 h 442788"/>
                <a:gd name="connsiteX90" fmla="*/ 339562 w 442797"/>
                <a:gd name="connsiteY90" fmla="*/ 263719 h 442788"/>
                <a:gd name="connsiteX91" fmla="*/ 348377 w 442797"/>
                <a:gd name="connsiteY91" fmla="*/ 332915 h 442788"/>
                <a:gd name="connsiteX92" fmla="*/ 322735 w 442797"/>
                <a:gd name="connsiteY92" fmla="*/ 352593 h 442788"/>
                <a:gd name="connsiteX93" fmla="*/ 271007 w 442797"/>
                <a:gd name="connsiteY93" fmla="*/ 322729 h 442788"/>
                <a:gd name="connsiteX94" fmla="*/ 300871 w 442797"/>
                <a:gd name="connsiteY94" fmla="*/ 271005 h 442788"/>
                <a:gd name="connsiteX95" fmla="*/ 311870 w 442797"/>
                <a:gd name="connsiteY95" fmla="*/ 269548 h 442788"/>
                <a:gd name="connsiteX96" fmla="*/ 332921 w 442797"/>
                <a:gd name="connsiteY96" fmla="*/ 275223 h 442788"/>
                <a:gd name="connsiteX97" fmla="*/ 352596 w 442797"/>
                <a:gd name="connsiteY97" fmla="*/ 300868 h 442788"/>
                <a:gd name="connsiteX98" fmla="*/ 348377 w 442797"/>
                <a:gd name="connsiteY98" fmla="*/ 332915 h 442788"/>
                <a:gd name="connsiteX99" fmla="*/ 200116 w 442797"/>
                <a:gd name="connsiteY99" fmla="*/ 241311 h 442788"/>
                <a:gd name="connsiteX100" fmla="*/ 204813 w 442797"/>
                <a:gd name="connsiteY100" fmla="*/ 239365 h 442788"/>
                <a:gd name="connsiteX101" fmla="*/ 239373 w 442797"/>
                <a:gd name="connsiteY101" fmla="*/ 204805 h 442788"/>
                <a:gd name="connsiteX102" fmla="*/ 241319 w 442797"/>
                <a:gd name="connsiteY102" fmla="*/ 200108 h 442788"/>
                <a:gd name="connsiteX103" fmla="*/ 239373 w 442797"/>
                <a:gd name="connsiteY103" fmla="*/ 195411 h 442788"/>
                <a:gd name="connsiteX104" fmla="*/ 223374 w 442797"/>
                <a:gd name="connsiteY104" fmla="*/ 179414 h 442788"/>
                <a:gd name="connsiteX105" fmla="*/ 235262 w 442797"/>
                <a:gd name="connsiteY105" fmla="*/ 135227 h 442788"/>
                <a:gd name="connsiteX106" fmla="*/ 257062 w 442797"/>
                <a:gd name="connsiteY106" fmla="*/ 129384 h 442788"/>
                <a:gd name="connsiteX107" fmla="*/ 261759 w 442797"/>
                <a:gd name="connsiteY107" fmla="*/ 121249 h 442788"/>
                <a:gd name="connsiteX108" fmla="*/ 249110 w 442797"/>
                <a:gd name="connsiteY108" fmla="*/ 74043 h 442788"/>
                <a:gd name="connsiteX109" fmla="*/ 240976 w 442797"/>
                <a:gd name="connsiteY109" fmla="*/ 69346 h 442788"/>
                <a:gd name="connsiteX110" fmla="*/ 219139 w 442797"/>
                <a:gd name="connsiteY110" fmla="*/ 75194 h 442788"/>
                <a:gd name="connsiteX111" fmla="*/ 204812 w 442797"/>
                <a:gd name="connsiteY111" fmla="*/ 57171 h 442788"/>
                <a:gd name="connsiteX112" fmla="*/ 204809 w 442797"/>
                <a:gd name="connsiteY112" fmla="*/ 57171 h 442788"/>
                <a:gd name="connsiteX113" fmla="*/ 186791 w 442797"/>
                <a:gd name="connsiteY113" fmla="*/ 42845 h 442788"/>
                <a:gd name="connsiteX114" fmla="*/ 192639 w 442797"/>
                <a:gd name="connsiteY114" fmla="*/ 21008 h 442788"/>
                <a:gd name="connsiteX115" fmla="*/ 187942 w 442797"/>
                <a:gd name="connsiteY115" fmla="*/ 12873 h 442788"/>
                <a:gd name="connsiteX116" fmla="*/ 140734 w 442797"/>
                <a:gd name="connsiteY116" fmla="*/ 225 h 442788"/>
                <a:gd name="connsiteX117" fmla="*/ 132599 w 442797"/>
                <a:gd name="connsiteY117" fmla="*/ 4922 h 442788"/>
                <a:gd name="connsiteX118" fmla="*/ 126756 w 442797"/>
                <a:gd name="connsiteY118" fmla="*/ 26724 h 442788"/>
                <a:gd name="connsiteX119" fmla="*/ 82571 w 442797"/>
                <a:gd name="connsiteY119" fmla="*/ 38610 h 442788"/>
                <a:gd name="connsiteX120" fmla="*/ 66572 w 442797"/>
                <a:gd name="connsiteY120" fmla="*/ 22611 h 442788"/>
                <a:gd name="connsiteX121" fmla="*/ 57178 w 442797"/>
                <a:gd name="connsiteY121" fmla="*/ 22611 h 442788"/>
                <a:gd name="connsiteX122" fmla="*/ 22617 w 442797"/>
                <a:gd name="connsiteY122" fmla="*/ 57171 h 442788"/>
                <a:gd name="connsiteX123" fmla="*/ 22617 w 442797"/>
                <a:gd name="connsiteY123" fmla="*/ 66566 h 442788"/>
                <a:gd name="connsiteX124" fmla="*/ 38619 w 442797"/>
                <a:gd name="connsiteY124" fmla="*/ 82565 h 442788"/>
                <a:gd name="connsiteX125" fmla="*/ 26728 w 442797"/>
                <a:gd name="connsiteY125" fmla="*/ 126749 h 442788"/>
                <a:gd name="connsiteX126" fmla="*/ 4923 w 442797"/>
                <a:gd name="connsiteY126" fmla="*/ 132592 h 442788"/>
                <a:gd name="connsiteX127" fmla="*/ 891 w 442797"/>
                <a:gd name="connsiteY127" fmla="*/ 135687 h 442788"/>
                <a:gd name="connsiteX128" fmla="*/ 226 w 442797"/>
                <a:gd name="connsiteY128" fmla="*/ 140727 h 442788"/>
                <a:gd name="connsiteX129" fmla="*/ 12880 w 442797"/>
                <a:gd name="connsiteY129" fmla="*/ 187936 h 442788"/>
                <a:gd name="connsiteX130" fmla="*/ 21014 w 442797"/>
                <a:gd name="connsiteY130" fmla="*/ 192633 h 442788"/>
                <a:gd name="connsiteX131" fmla="*/ 42846 w 442797"/>
                <a:gd name="connsiteY131" fmla="*/ 186785 h 442788"/>
                <a:gd name="connsiteX132" fmla="*/ 57178 w 442797"/>
                <a:gd name="connsiteY132" fmla="*/ 204806 h 442788"/>
                <a:gd name="connsiteX133" fmla="*/ 75201 w 442797"/>
                <a:gd name="connsiteY133" fmla="*/ 219132 h 442788"/>
                <a:gd name="connsiteX134" fmla="*/ 69347 w 442797"/>
                <a:gd name="connsiteY134" fmla="*/ 240969 h 442788"/>
                <a:gd name="connsiteX135" fmla="*/ 70012 w 442797"/>
                <a:gd name="connsiteY135" fmla="*/ 246009 h 442788"/>
                <a:gd name="connsiteX136" fmla="*/ 74044 w 442797"/>
                <a:gd name="connsiteY136" fmla="*/ 249104 h 442788"/>
                <a:gd name="connsiteX137" fmla="*/ 121256 w 442797"/>
                <a:gd name="connsiteY137" fmla="*/ 261752 h 442788"/>
                <a:gd name="connsiteX138" fmla="*/ 122980 w 442797"/>
                <a:gd name="connsiteY138" fmla="*/ 261979 h 442788"/>
                <a:gd name="connsiteX139" fmla="*/ 129390 w 442797"/>
                <a:gd name="connsiteY139" fmla="*/ 257055 h 442788"/>
                <a:gd name="connsiteX140" fmla="*/ 135234 w 442797"/>
                <a:gd name="connsiteY140" fmla="*/ 235253 h 442788"/>
                <a:gd name="connsiteX141" fmla="*/ 179421 w 442797"/>
                <a:gd name="connsiteY141" fmla="*/ 223367 h 442788"/>
                <a:gd name="connsiteX142" fmla="*/ 195417 w 442797"/>
                <a:gd name="connsiteY142" fmla="*/ 239366 h 442788"/>
                <a:gd name="connsiteX143" fmla="*/ 200114 w 442797"/>
                <a:gd name="connsiteY143" fmla="*/ 241312 h 442788"/>
                <a:gd name="connsiteX144" fmla="*/ 177200 w 442797"/>
                <a:gd name="connsiteY144" fmla="*/ 209402 h 442788"/>
                <a:gd name="connsiteX145" fmla="*/ 130970 w 442797"/>
                <a:gd name="connsiteY145" fmla="*/ 222058 h 442788"/>
                <a:gd name="connsiteX146" fmla="*/ 130116 w 442797"/>
                <a:gd name="connsiteY146" fmla="*/ 222052 h 442788"/>
                <a:gd name="connsiteX147" fmla="*/ 123700 w 442797"/>
                <a:gd name="connsiteY147" fmla="*/ 226976 h 442788"/>
                <a:gd name="connsiteX148" fmla="*/ 118279 w 442797"/>
                <a:gd name="connsiteY148" fmla="*/ 247200 h 442788"/>
                <a:gd name="connsiteX149" fmla="*/ 83899 w 442797"/>
                <a:gd name="connsiteY149" fmla="*/ 237989 h 442788"/>
                <a:gd name="connsiteX150" fmla="*/ 89331 w 442797"/>
                <a:gd name="connsiteY150" fmla="*/ 217722 h 442788"/>
                <a:gd name="connsiteX151" fmla="*/ 86188 w 442797"/>
                <a:gd name="connsiteY151" fmla="*/ 210223 h 442788"/>
                <a:gd name="connsiteX152" fmla="*/ 66573 w 442797"/>
                <a:gd name="connsiteY152" fmla="*/ 195412 h 442788"/>
                <a:gd name="connsiteX153" fmla="*/ 51752 w 442797"/>
                <a:gd name="connsiteY153" fmla="*/ 175797 h 442788"/>
                <a:gd name="connsiteX154" fmla="*/ 44255 w 442797"/>
                <a:gd name="connsiteY154" fmla="*/ 172654 h 442788"/>
                <a:gd name="connsiteX155" fmla="*/ 23994 w 442797"/>
                <a:gd name="connsiteY155" fmla="*/ 178081 h 442788"/>
                <a:gd name="connsiteX156" fmla="*/ 14778 w 442797"/>
                <a:gd name="connsiteY156" fmla="*/ 143704 h 442788"/>
                <a:gd name="connsiteX157" fmla="*/ 35007 w 442797"/>
                <a:gd name="connsiteY157" fmla="*/ 138283 h 442788"/>
                <a:gd name="connsiteX158" fmla="*/ 39931 w 442797"/>
                <a:gd name="connsiteY158" fmla="*/ 131808 h 442788"/>
                <a:gd name="connsiteX159" fmla="*/ 52582 w 442797"/>
                <a:gd name="connsiteY159" fmla="*/ 84785 h 442788"/>
                <a:gd name="connsiteX160" fmla="*/ 51557 w 442797"/>
                <a:gd name="connsiteY160" fmla="*/ 76715 h 442788"/>
                <a:gd name="connsiteX161" fmla="*/ 36709 w 442797"/>
                <a:gd name="connsiteY161" fmla="*/ 61868 h 442788"/>
                <a:gd name="connsiteX162" fmla="*/ 61876 w 442797"/>
                <a:gd name="connsiteY162" fmla="*/ 36701 h 442788"/>
                <a:gd name="connsiteX163" fmla="*/ 76724 w 442797"/>
                <a:gd name="connsiteY163" fmla="*/ 51549 h 442788"/>
                <a:gd name="connsiteX164" fmla="*/ 84796 w 442797"/>
                <a:gd name="connsiteY164" fmla="*/ 52573 h 442788"/>
                <a:gd name="connsiteX165" fmla="*/ 131816 w 442797"/>
                <a:gd name="connsiteY165" fmla="*/ 39923 h 442788"/>
                <a:gd name="connsiteX166" fmla="*/ 138291 w 442797"/>
                <a:gd name="connsiteY166" fmla="*/ 34999 h 442788"/>
                <a:gd name="connsiteX167" fmla="*/ 143713 w 442797"/>
                <a:gd name="connsiteY167" fmla="*/ 14776 h 442788"/>
                <a:gd name="connsiteX168" fmla="*/ 178089 w 442797"/>
                <a:gd name="connsiteY168" fmla="*/ 23986 h 442788"/>
                <a:gd name="connsiteX169" fmla="*/ 172662 w 442797"/>
                <a:gd name="connsiteY169" fmla="*/ 44253 h 442788"/>
                <a:gd name="connsiteX170" fmla="*/ 175806 w 442797"/>
                <a:gd name="connsiteY170" fmla="*/ 51750 h 442788"/>
                <a:gd name="connsiteX171" fmla="*/ 195418 w 442797"/>
                <a:gd name="connsiteY171" fmla="*/ 66566 h 442788"/>
                <a:gd name="connsiteX172" fmla="*/ 210231 w 442797"/>
                <a:gd name="connsiteY172" fmla="*/ 86181 h 442788"/>
                <a:gd name="connsiteX173" fmla="*/ 217731 w 442797"/>
                <a:gd name="connsiteY173" fmla="*/ 89324 h 442788"/>
                <a:gd name="connsiteX174" fmla="*/ 237998 w 442797"/>
                <a:gd name="connsiteY174" fmla="*/ 83897 h 442788"/>
                <a:gd name="connsiteX175" fmla="*/ 247208 w 442797"/>
                <a:gd name="connsiteY175" fmla="*/ 118271 h 442788"/>
                <a:gd name="connsiteX176" fmla="*/ 226985 w 442797"/>
                <a:gd name="connsiteY176" fmla="*/ 123692 h 442788"/>
                <a:gd name="connsiteX177" fmla="*/ 222063 w 442797"/>
                <a:gd name="connsiteY177" fmla="*/ 130168 h 442788"/>
                <a:gd name="connsiteX178" fmla="*/ 209410 w 442797"/>
                <a:gd name="connsiteY178" fmla="*/ 177193 h 442788"/>
                <a:gd name="connsiteX179" fmla="*/ 210435 w 442797"/>
                <a:gd name="connsiteY179" fmla="*/ 185262 h 442788"/>
                <a:gd name="connsiteX180" fmla="*/ 225282 w 442797"/>
                <a:gd name="connsiteY180" fmla="*/ 200108 h 442788"/>
                <a:gd name="connsiteX181" fmla="*/ 200116 w 442797"/>
                <a:gd name="connsiteY181" fmla="*/ 225274 h 442788"/>
                <a:gd name="connsiteX182" fmla="*/ 185271 w 442797"/>
                <a:gd name="connsiteY182" fmla="*/ 210426 h 442788"/>
                <a:gd name="connsiteX183" fmla="*/ 177201 w 442797"/>
                <a:gd name="connsiteY183" fmla="*/ 209402 h 442788"/>
                <a:gd name="connsiteX184" fmla="*/ 170250 w 442797"/>
                <a:gd name="connsiteY184" fmla="*/ 91731 h 442788"/>
                <a:gd name="connsiteX185" fmla="*/ 130994 w 442797"/>
                <a:gd name="connsiteY185" fmla="*/ 75472 h 442788"/>
                <a:gd name="connsiteX186" fmla="*/ 91742 w 442797"/>
                <a:gd name="connsiteY186" fmla="*/ 91731 h 442788"/>
                <a:gd name="connsiteX187" fmla="*/ 75475 w 442797"/>
                <a:gd name="connsiteY187" fmla="*/ 130986 h 442788"/>
                <a:gd name="connsiteX188" fmla="*/ 91739 w 442797"/>
                <a:gd name="connsiteY188" fmla="*/ 170244 h 442788"/>
                <a:gd name="connsiteX189" fmla="*/ 130994 w 442797"/>
                <a:gd name="connsiteY189" fmla="*/ 186503 h 442788"/>
                <a:gd name="connsiteX190" fmla="*/ 170252 w 442797"/>
                <a:gd name="connsiteY190" fmla="*/ 170244 h 442788"/>
                <a:gd name="connsiteX191" fmla="*/ 186514 w 442797"/>
                <a:gd name="connsiteY191" fmla="*/ 130989 h 442788"/>
                <a:gd name="connsiteX192" fmla="*/ 170252 w 442797"/>
                <a:gd name="connsiteY192" fmla="*/ 91731 h 442788"/>
                <a:gd name="connsiteX193" fmla="*/ 170250 w 442797"/>
                <a:gd name="connsiteY193" fmla="*/ 91731 h 442788"/>
                <a:gd name="connsiteX194" fmla="*/ 160858 w 442797"/>
                <a:gd name="connsiteY194" fmla="*/ 160850 h 442788"/>
                <a:gd name="connsiteX195" fmla="*/ 130994 w 442797"/>
                <a:gd name="connsiteY195" fmla="*/ 173220 h 442788"/>
                <a:gd name="connsiteX196" fmla="*/ 101131 w 442797"/>
                <a:gd name="connsiteY196" fmla="*/ 160850 h 442788"/>
                <a:gd name="connsiteX197" fmla="*/ 88761 w 442797"/>
                <a:gd name="connsiteY197" fmla="*/ 130986 h 442788"/>
                <a:gd name="connsiteX198" fmla="*/ 101134 w 442797"/>
                <a:gd name="connsiteY198" fmla="*/ 101125 h 442788"/>
                <a:gd name="connsiteX199" fmla="*/ 130994 w 442797"/>
                <a:gd name="connsiteY199" fmla="*/ 88756 h 442788"/>
                <a:gd name="connsiteX200" fmla="*/ 160858 w 442797"/>
                <a:gd name="connsiteY200" fmla="*/ 101125 h 442788"/>
                <a:gd name="connsiteX201" fmla="*/ 160861 w 442797"/>
                <a:gd name="connsiteY201" fmla="*/ 101125 h 442788"/>
                <a:gd name="connsiteX202" fmla="*/ 173231 w 442797"/>
                <a:gd name="connsiteY202" fmla="*/ 130986 h 442788"/>
                <a:gd name="connsiteX203" fmla="*/ 160858 w 442797"/>
                <a:gd name="connsiteY203" fmla="*/ 160850 h 44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442797" h="442788">
                  <a:moveTo>
                    <a:pt x="437873" y="313403"/>
                  </a:moveTo>
                  <a:lnTo>
                    <a:pt x="416036" y="307552"/>
                  </a:lnTo>
                  <a:cubicBezTo>
                    <a:pt x="415736" y="299722"/>
                    <a:pt x="414595" y="292082"/>
                    <a:pt x="412639" y="284779"/>
                  </a:cubicBezTo>
                  <a:lnTo>
                    <a:pt x="412639" y="284777"/>
                  </a:lnTo>
                  <a:cubicBezTo>
                    <a:pt x="410674" y="277463"/>
                    <a:pt x="407842" y="270280"/>
                    <a:pt x="404193" y="263362"/>
                  </a:cubicBezTo>
                  <a:lnTo>
                    <a:pt x="420179" y="247376"/>
                  </a:lnTo>
                  <a:cubicBezTo>
                    <a:pt x="422774" y="244781"/>
                    <a:pt x="422771" y="240576"/>
                    <a:pt x="420179" y="237981"/>
                  </a:cubicBezTo>
                  <a:lnTo>
                    <a:pt x="385618" y="203421"/>
                  </a:lnTo>
                  <a:cubicBezTo>
                    <a:pt x="383127" y="200929"/>
                    <a:pt x="378716" y="200929"/>
                    <a:pt x="376224" y="203421"/>
                  </a:cubicBezTo>
                  <a:lnTo>
                    <a:pt x="360263" y="219385"/>
                  </a:lnTo>
                  <a:cubicBezTo>
                    <a:pt x="346622" y="212237"/>
                    <a:pt x="331520" y="208205"/>
                    <a:pt x="316056" y="207586"/>
                  </a:cubicBezTo>
                  <a:lnTo>
                    <a:pt x="310197" y="185730"/>
                  </a:lnTo>
                  <a:cubicBezTo>
                    <a:pt x="309246" y="182187"/>
                    <a:pt x="305603" y="180092"/>
                    <a:pt x="302063" y="181036"/>
                  </a:cubicBezTo>
                  <a:lnTo>
                    <a:pt x="254851" y="193684"/>
                  </a:lnTo>
                  <a:cubicBezTo>
                    <a:pt x="253148" y="194141"/>
                    <a:pt x="251700" y="195255"/>
                    <a:pt x="250819" y="196779"/>
                  </a:cubicBezTo>
                  <a:cubicBezTo>
                    <a:pt x="249938" y="198306"/>
                    <a:pt x="249697" y="200119"/>
                    <a:pt x="250154" y="201819"/>
                  </a:cubicBezTo>
                  <a:lnTo>
                    <a:pt x="256013" y="223675"/>
                  </a:lnTo>
                  <a:cubicBezTo>
                    <a:pt x="242933" y="231939"/>
                    <a:pt x="231868" y="242979"/>
                    <a:pt x="223620" y="255997"/>
                  </a:cubicBezTo>
                  <a:lnTo>
                    <a:pt x="201821" y="250157"/>
                  </a:lnTo>
                  <a:cubicBezTo>
                    <a:pt x="198283" y="249211"/>
                    <a:pt x="194635" y="251308"/>
                    <a:pt x="193687" y="254854"/>
                  </a:cubicBezTo>
                  <a:lnTo>
                    <a:pt x="181036" y="302060"/>
                  </a:lnTo>
                  <a:cubicBezTo>
                    <a:pt x="180087" y="305603"/>
                    <a:pt x="182190" y="309244"/>
                    <a:pt x="185733" y="310195"/>
                  </a:cubicBezTo>
                  <a:lnTo>
                    <a:pt x="207570" y="316045"/>
                  </a:lnTo>
                  <a:cubicBezTo>
                    <a:pt x="207870" y="323875"/>
                    <a:pt x="209010" y="331512"/>
                    <a:pt x="210967" y="338815"/>
                  </a:cubicBezTo>
                  <a:cubicBezTo>
                    <a:pt x="212918" y="346114"/>
                    <a:pt x="215753" y="353301"/>
                    <a:pt x="219413" y="360238"/>
                  </a:cubicBezTo>
                  <a:lnTo>
                    <a:pt x="203427" y="376221"/>
                  </a:lnTo>
                  <a:cubicBezTo>
                    <a:pt x="200832" y="378816"/>
                    <a:pt x="200832" y="383021"/>
                    <a:pt x="203427" y="385616"/>
                  </a:cubicBezTo>
                  <a:lnTo>
                    <a:pt x="237987" y="420176"/>
                  </a:lnTo>
                  <a:cubicBezTo>
                    <a:pt x="240479" y="422668"/>
                    <a:pt x="244890" y="422668"/>
                    <a:pt x="247382" y="420176"/>
                  </a:cubicBezTo>
                  <a:lnTo>
                    <a:pt x="263338" y="404215"/>
                  </a:lnTo>
                  <a:cubicBezTo>
                    <a:pt x="276986" y="411363"/>
                    <a:pt x="292088" y="415392"/>
                    <a:pt x="307549" y="416009"/>
                  </a:cubicBezTo>
                  <a:lnTo>
                    <a:pt x="313409" y="437865"/>
                  </a:lnTo>
                  <a:cubicBezTo>
                    <a:pt x="314206" y="440832"/>
                    <a:pt x="316887" y="442788"/>
                    <a:pt x="319819" y="442788"/>
                  </a:cubicBezTo>
                  <a:cubicBezTo>
                    <a:pt x="320389" y="442788"/>
                    <a:pt x="320968" y="442715"/>
                    <a:pt x="321543" y="442562"/>
                  </a:cubicBezTo>
                  <a:lnTo>
                    <a:pt x="368749" y="429913"/>
                  </a:lnTo>
                  <a:cubicBezTo>
                    <a:pt x="372292" y="428965"/>
                    <a:pt x="374395" y="425321"/>
                    <a:pt x="373446" y="421779"/>
                  </a:cubicBezTo>
                  <a:lnTo>
                    <a:pt x="367592" y="399923"/>
                  </a:lnTo>
                  <a:cubicBezTo>
                    <a:pt x="380673" y="391661"/>
                    <a:pt x="391737" y="380618"/>
                    <a:pt x="399985" y="367602"/>
                  </a:cubicBezTo>
                  <a:lnTo>
                    <a:pt x="421785" y="373443"/>
                  </a:lnTo>
                  <a:cubicBezTo>
                    <a:pt x="425317" y="374389"/>
                    <a:pt x="428971" y="372292"/>
                    <a:pt x="429919" y="368746"/>
                  </a:cubicBezTo>
                  <a:lnTo>
                    <a:pt x="442570" y="321537"/>
                  </a:lnTo>
                  <a:cubicBezTo>
                    <a:pt x="443518" y="317994"/>
                    <a:pt x="441416" y="314353"/>
                    <a:pt x="437873" y="313403"/>
                  </a:cubicBezTo>
                  <a:close/>
                  <a:moveTo>
                    <a:pt x="418806" y="358893"/>
                  </a:moveTo>
                  <a:lnTo>
                    <a:pt x="398583" y="353477"/>
                  </a:lnTo>
                  <a:cubicBezTo>
                    <a:pt x="395640" y="352680"/>
                    <a:pt x="392573" y="353985"/>
                    <a:pt x="391083" y="356623"/>
                  </a:cubicBezTo>
                  <a:cubicBezTo>
                    <a:pt x="382967" y="370971"/>
                    <a:pt x="371049" y="382862"/>
                    <a:pt x="356612" y="391016"/>
                  </a:cubicBezTo>
                  <a:cubicBezTo>
                    <a:pt x="353974" y="392505"/>
                    <a:pt x="352680" y="395592"/>
                    <a:pt x="353463" y="398519"/>
                  </a:cubicBezTo>
                  <a:lnTo>
                    <a:pt x="358895" y="418802"/>
                  </a:lnTo>
                  <a:lnTo>
                    <a:pt x="324519" y="428013"/>
                  </a:lnTo>
                  <a:lnTo>
                    <a:pt x="319081" y="407727"/>
                  </a:lnTo>
                  <a:cubicBezTo>
                    <a:pt x="318303" y="404822"/>
                    <a:pt x="315668" y="402803"/>
                    <a:pt x="312665" y="402803"/>
                  </a:cubicBezTo>
                  <a:cubicBezTo>
                    <a:pt x="312644" y="402803"/>
                    <a:pt x="312622" y="402803"/>
                    <a:pt x="312600" y="402806"/>
                  </a:cubicBezTo>
                  <a:cubicBezTo>
                    <a:pt x="296012" y="403052"/>
                    <a:pt x="279756" y="398622"/>
                    <a:pt x="265557" y="390255"/>
                  </a:cubicBezTo>
                  <a:cubicBezTo>
                    <a:pt x="262954" y="388715"/>
                    <a:pt x="259627" y="389142"/>
                    <a:pt x="257487" y="391280"/>
                  </a:cubicBezTo>
                  <a:lnTo>
                    <a:pt x="242685" y="406087"/>
                  </a:lnTo>
                  <a:lnTo>
                    <a:pt x="217518" y="380921"/>
                  </a:lnTo>
                  <a:lnTo>
                    <a:pt x="232353" y="366086"/>
                  </a:lnTo>
                  <a:cubicBezTo>
                    <a:pt x="234493" y="363946"/>
                    <a:pt x="234915" y="360627"/>
                    <a:pt x="233379" y="358019"/>
                  </a:cubicBezTo>
                  <a:cubicBezTo>
                    <a:pt x="229091" y="350738"/>
                    <a:pt x="225869" y="343122"/>
                    <a:pt x="223799" y="335382"/>
                  </a:cubicBezTo>
                  <a:cubicBezTo>
                    <a:pt x="221720" y="327634"/>
                    <a:pt x="220704" y="319426"/>
                    <a:pt x="220777" y="310989"/>
                  </a:cubicBezTo>
                  <a:cubicBezTo>
                    <a:pt x="220801" y="307962"/>
                    <a:pt x="218777" y="305300"/>
                    <a:pt x="215853" y="304516"/>
                  </a:cubicBezTo>
                  <a:lnTo>
                    <a:pt x="195587" y="299084"/>
                  </a:lnTo>
                  <a:lnTo>
                    <a:pt x="204800" y="264710"/>
                  </a:lnTo>
                  <a:lnTo>
                    <a:pt x="225023" y="270126"/>
                  </a:lnTo>
                  <a:cubicBezTo>
                    <a:pt x="227950" y="270907"/>
                    <a:pt x="231031" y="269615"/>
                    <a:pt x="232523" y="266980"/>
                  </a:cubicBezTo>
                  <a:cubicBezTo>
                    <a:pt x="240639" y="252629"/>
                    <a:pt x="252557" y="240735"/>
                    <a:pt x="266995" y="232584"/>
                  </a:cubicBezTo>
                  <a:cubicBezTo>
                    <a:pt x="269633" y="231095"/>
                    <a:pt x="270927" y="228009"/>
                    <a:pt x="270143" y="225082"/>
                  </a:cubicBezTo>
                  <a:lnTo>
                    <a:pt x="264705" y="204798"/>
                  </a:lnTo>
                  <a:lnTo>
                    <a:pt x="299088" y="195588"/>
                  </a:lnTo>
                  <a:lnTo>
                    <a:pt x="304525" y="215871"/>
                  </a:lnTo>
                  <a:cubicBezTo>
                    <a:pt x="305306" y="218776"/>
                    <a:pt x="307938" y="220793"/>
                    <a:pt x="310941" y="220793"/>
                  </a:cubicBezTo>
                  <a:cubicBezTo>
                    <a:pt x="310960" y="220793"/>
                    <a:pt x="310981" y="220793"/>
                    <a:pt x="311003" y="220790"/>
                  </a:cubicBezTo>
                  <a:cubicBezTo>
                    <a:pt x="327402" y="220793"/>
                    <a:pt x="343850" y="224979"/>
                    <a:pt x="358044" y="233349"/>
                  </a:cubicBezTo>
                  <a:cubicBezTo>
                    <a:pt x="360655" y="234883"/>
                    <a:pt x="363968" y="234462"/>
                    <a:pt x="366114" y="232324"/>
                  </a:cubicBezTo>
                  <a:lnTo>
                    <a:pt x="380922" y="217514"/>
                  </a:lnTo>
                  <a:lnTo>
                    <a:pt x="406091" y="242680"/>
                  </a:lnTo>
                  <a:lnTo>
                    <a:pt x="391254" y="257518"/>
                  </a:lnTo>
                  <a:cubicBezTo>
                    <a:pt x="389113" y="259658"/>
                    <a:pt x="388691" y="262977"/>
                    <a:pt x="390227" y="265585"/>
                  </a:cubicBezTo>
                  <a:cubicBezTo>
                    <a:pt x="394503" y="272841"/>
                    <a:pt x="397724" y="280457"/>
                    <a:pt x="399808" y="288222"/>
                  </a:cubicBezTo>
                  <a:cubicBezTo>
                    <a:pt x="401886" y="295967"/>
                    <a:pt x="402902" y="304175"/>
                    <a:pt x="402829" y="312612"/>
                  </a:cubicBezTo>
                  <a:cubicBezTo>
                    <a:pt x="402805" y="315639"/>
                    <a:pt x="404829" y="318301"/>
                    <a:pt x="407753" y="319085"/>
                  </a:cubicBezTo>
                  <a:lnTo>
                    <a:pt x="428020" y="324517"/>
                  </a:lnTo>
                  <a:lnTo>
                    <a:pt x="418806" y="358893"/>
                  </a:lnTo>
                  <a:close/>
                  <a:moveTo>
                    <a:pt x="339561" y="263719"/>
                  </a:moveTo>
                  <a:cubicBezTo>
                    <a:pt x="326721" y="256311"/>
                    <a:pt x="311762" y="254338"/>
                    <a:pt x="297433" y="258173"/>
                  </a:cubicBezTo>
                  <a:cubicBezTo>
                    <a:pt x="267867" y="266094"/>
                    <a:pt x="250257" y="296595"/>
                    <a:pt x="258175" y="326167"/>
                  </a:cubicBezTo>
                  <a:cubicBezTo>
                    <a:pt x="264813" y="350942"/>
                    <a:pt x="287304" y="367322"/>
                    <a:pt x="311819" y="367322"/>
                  </a:cubicBezTo>
                  <a:cubicBezTo>
                    <a:pt x="316562" y="367322"/>
                    <a:pt x="321380" y="366709"/>
                    <a:pt x="326173" y="365424"/>
                  </a:cubicBezTo>
                  <a:cubicBezTo>
                    <a:pt x="340496" y="361587"/>
                    <a:pt x="352469" y="352401"/>
                    <a:pt x="359882" y="339558"/>
                  </a:cubicBezTo>
                  <a:cubicBezTo>
                    <a:pt x="367295" y="326716"/>
                    <a:pt x="369265" y="311754"/>
                    <a:pt x="365428" y="297430"/>
                  </a:cubicBezTo>
                  <a:cubicBezTo>
                    <a:pt x="361590" y="283107"/>
                    <a:pt x="352404" y="271134"/>
                    <a:pt x="339562" y="263719"/>
                  </a:cubicBezTo>
                  <a:close/>
                  <a:moveTo>
                    <a:pt x="348377" y="332915"/>
                  </a:moveTo>
                  <a:cubicBezTo>
                    <a:pt x="342739" y="342685"/>
                    <a:pt x="333631" y="349674"/>
                    <a:pt x="322735" y="352593"/>
                  </a:cubicBezTo>
                  <a:cubicBezTo>
                    <a:pt x="300252" y="358609"/>
                    <a:pt x="277032" y="345220"/>
                    <a:pt x="271007" y="322729"/>
                  </a:cubicBezTo>
                  <a:cubicBezTo>
                    <a:pt x="264983" y="300236"/>
                    <a:pt x="278380" y="277032"/>
                    <a:pt x="300871" y="271005"/>
                  </a:cubicBezTo>
                  <a:cubicBezTo>
                    <a:pt x="304508" y="270029"/>
                    <a:pt x="308203" y="269548"/>
                    <a:pt x="311870" y="269548"/>
                  </a:cubicBezTo>
                  <a:cubicBezTo>
                    <a:pt x="319189" y="269548"/>
                    <a:pt x="326413" y="271467"/>
                    <a:pt x="332921" y="275223"/>
                  </a:cubicBezTo>
                  <a:cubicBezTo>
                    <a:pt x="342690" y="280863"/>
                    <a:pt x="349677" y="289972"/>
                    <a:pt x="352596" y="300868"/>
                  </a:cubicBezTo>
                  <a:cubicBezTo>
                    <a:pt x="355515" y="311765"/>
                    <a:pt x="354017" y="323148"/>
                    <a:pt x="348377" y="332915"/>
                  </a:cubicBezTo>
                  <a:close/>
                  <a:moveTo>
                    <a:pt x="200116" y="241311"/>
                  </a:moveTo>
                  <a:cubicBezTo>
                    <a:pt x="201878" y="241311"/>
                    <a:pt x="203567" y="240611"/>
                    <a:pt x="204813" y="239365"/>
                  </a:cubicBezTo>
                  <a:lnTo>
                    <a:pt x="239373" y="204805"/>
                  </a:lnTo>
                  <a:cubicBezTo>
                    <a:pt x="240619" y="203559"/>
                    <a:pt x="241319" y="201869"/>
                    <a:pt x="241319" y="200108"/>
                  </a:cubicBezTo>
                  <a:cubicBezTo>
                    <a:pt x="241319" y="198346"/>
                    <a:pt x="240619" y="196657"/>
                    <a:pt x="239373" y="195411"/>
                  </a:cubicBezTo>
                  <a:lnTo>
                    <a:pt x="223374" y="179414"/>
                  </a:lnTo>
                  <a:cubicBezTo>
                    <a:pt x="230568" y="165709"/>
                    <a:pt x="234630" y="150613"/>
                    <a:pt x="235262" y="135227"/>
                  </a:cubicBezTo>
                  <a:lnTo>
                    <a:pt x="257062" y="129384"/>
                  </a:lnTo>
                  <a:cubicBezTo>
                    <a:pt x="260605" y="128432"/>
                    <a:pt x="262707" y="124792"/>
                    <a:pt x="261759" y="121249"/>
                  </a:cubicBezTo>
                  <a:lnTo>
                    <a:pt x="249110" y="74043"/>
                  </a:lnTo>
                  <a:cubicBezTo>
                    <a:pt x="248162" y="70500"/>
                    <a:pt x="244516" y="68411"/>
                    <a:pt x="240976" y="69346"/>
                  </a:cubicBezTo>
                  <a:lnTo>
                    <a:pt x="219139" y="75194"/>
                  </a:lnTo>
                  <a:cubicBezTo>
                    <a:pt x="214963" y="68565"/>
                    <a:pt x="210158" y="62520"/>
                    <a:pt x="204812" y="57171"/>
                  </a:cubicBezTo>
                  <a:lnTo>
                    <a:pt x="204809" y="57171"/>
                  </a:lnTo>
                  <a:cubicBezTo>
                    <a:pt x="199461" y="51823"/>
                    <a:pt x="193415" y="47020"/>
                    <a:pt x="186791" y="42845"/>
                  </a:cubicBezTo>
                  <a:lnTo>
                    <a:pt x="192639" y="21008"/>
                  </a:lnTo>
                  <a:cubicBezTo>
                    <a:pt x="193588" y="17465"/>
                    <a:pt x="191485" y="13822"/>
                    <a:pt x="187942" y="12873"/>
                  </a:cubicBezTo>
                  <a:lnTo>
                    <a:pt x="140734" y="225"/>
                  </a:lnTo>
                  <a:cubicBezTo>
                    <a:pt x="137194" y="-716"/>
                    <a:pt x="133548" y="1379"/>
                    <a:pt x="132599" y="4922"/>
                  </a:cubicBezTo>
                  <a:lnTo>
                    <a:pt x="126756" y="26724"/>
                  </a:lnTo>
                  <a:cubicBezTo>
                    <a:pt x="111362" y="27356"/>
                    <a:pt x="96265" y="31418"/>
                    <a:pt x="82571" y="38610"/>
                  </a:cubicBezTo>
                  <a:lnTo>
                    <a:pt x="66572" y="22611"/>
                  </a:lnTo>
                  <a:cubicBezTo>
                    <a:pt x="63977" y="20016"/>
                    <a:pt x="59772" y="20016"/>
                    <a:pt x="57178" y="22611"/>
                  </a:cubicBezTo>
                  <a:lnTo>
                    <a:pt x="22617" y="57171"/>
                  </a:lnTo>
                  <a:cubicBezTo>
                    <a:pt x="20023" y="59766"/>
                    <a:pt x="20023" y="63971"/>
                    <a:pt x="22617" y="66566"/>
                  </a:cubicBezTo>
                  <a:lnTo>
                    <a:pt x="38619" y="82565"/>
                  </a:lnTo>
                  <a:cubicBezTo>
                    <a:pt x="31422" y="96270"/>
                    <a:pt x="27360" y="111363"/>
                    <a:pt x="26728" y="126749"/>
                  </a:cubicBezTo>
                  <a:lnTo>
                    <a:pt x="4923" y="132592"/>
                  </a:lnTo>
                  <a:cubicBezTo>
                    <a:pt x="3221" y="133049"/>
                    <a:pt x="1770" y="134163"/>
                    <a:pt x="891" y="135687"/>
                  </a:cubicBezTo>
                  <a:cubicBezTo>
                    <a:pt x="10" y="137214"/>
                    <a:pt x="-230" y="139027"/>
                    <a:pt x="226" y="140727"/>
                  </a:cubicBezTo>
                  <a:lnTo>
                    <a:pt x="12880" y="187936"/>
                  </a:lnTo>
                  <a:cubicBezTo>
                    <a:pt x="13828" y="191479"/>
                    <a:pt x="17482" y="193590"/>
                    <a:pt x="21014" y="192633"/>
                  </a:cubicBezTo>
                  <a:lnTo>
                    <a:pt x="42846" y="186785"/>
                  </a:lnTo>
                  <a:cubicBezTo>
                    <a:pt x="47018" y="193403"/>
                    <a:pt x="51824" y="199449"/>
                    <a:pt x="57178" y="204806"/>
                  </a:cubicBezTo>
                  <a:cubicBezTo>
                    <a:pt x="62526" y="210151"/>
                    <a:pt x="68572" y="214957"/>
                    <a:pt x="75201" y="219132"/>
                  </a:cubicBezTo>
                  <a:lnTo>
                    <a:pt x="69347" y="240969"/>
                  </a:lnTo>
                  <a:cubicBezTo>
                    <a:pt x="68891" y="242669"/>
                    <a:pt x="69131" y="244483"/>
                    <a:pt x="70012" y="246009"/>
                  </a:cubicBezTo>
                  <a:cubicBezTo>
                    <a:pt x="70893" y="247533"/>
                    <a:pt x="72342" y="248647"/>
                    <a:pt x="74044" y="249104"/>
                  </a:cubicBezTo>
                  <a:lnTo>
                    <a:pt x="121256" y="261752"/>
                  </a:lnTo>
                  <a:cubicBezTo>
                    <a:pt x="121831" y="261906"/>
                    <a:pt x="122410" y="261979"/>
                    <a:pt x="122980" y="261979"/>
                  </a:cubicBezTo>
                  <a:cubicBezTo>
                    <a:pt x="125912" y="261979"/>
                    <a:pt x="128596" y="260022"/>
                    <a:pt x="129390" y="257055"/>
                  </a:cubicBezTo>
                  <a:lnTo>
                    <a:pt x="135234" y="235253"/>
                  </a:lnTo>
                  <a:cubicBezTo>
                    <a:pt x="150627" y="234620"/>
                    <a:pt x="165721" y="230559"/>
                    <a:pt x="179421" y="223367"/>
                  </a:cubicBezTo>
                  <a:lnTo>
                    <a:pt x="195417" y="239366"/>
                  </a:lnTo>
                  <a:cubicBezTo>
                    <a:pt x="196663" y="240612"/>
                    <a:pt x="198352" y="241312"/>
                    <a:pt x="200114" y="241312"/>
                  </a:cubicBezTo>
                  <a:close/>
                  <a:moveTo>
                    <a:pt x="177200" y="209402"/>
                  </a:moveTo>
                  <a:cubicBezTo>
                    <a:pt x="163147" y="217688"/>
                    <a:pt x="147180" y="222058"/>
                    <a:pt x="130970" y="222058"/>
                  </a:cubicBezTo>
                  <a:cubicBezTo>
                    <a:pt x="130683" y="222058"/>
                    <a:pt x="130373" y="222042"/>
                    <a:pt x="130116" y="222052"/>
                  </a:cubicBezTo>
                  <a:cubicBezTo>
                    <a:pt x="127113" y="222052"/>
                    <a:pt x="124478" y="224071"/>
                    <a:pt x="123700" y="226976"/>
                  </a:cubicBezTo>
                  <a:lnTo>
                    <a:pt x="118279" y="247200"/>
                  </a:lnTo>
                  <a:lnTo>
                    <a:pt x="83899" y="237989"/>
                  </a:lnTo>
                  <a:lnTo>
                    <a:pt x="89331" y="217722"/>
                  </a:lnTo>
                  <a:cubicBezTo>
                    <a:pt x="90115" y="214798"/>
                    <a:pt x="88820" y="211715"/>
                    <a:pt x="86188" y="210223"/>
                  </a:cubicBezTo>
                  <a:cubicBezTo>
                    <a:pt x="78842" y="206066"/>
                    <a:pt x="72243" y="201082"/>
                    <a:pt x="66573" y="195412"/>
                  </a:cubicBezTo>
                  <a:cubicBezTo>
                    <a:pt x="60892" y="189726"/>
                    <a:pt x="55906" y="183127"/>
                    <a:pt x="51752" y="175797"/>
                  </a:cubicBezTo>
                  <a:cubicBezTo>
                    <a:pt x="50263" y="173165"/>
                    <a:pt x="47168" y="171865"/>
                    <a:pt x="44255" y="172654"/>
                  </a:cubicBezTo>
                  <a:lnTo>
                    <a:pt x="23994" y="178081"/>
                  </a:lnTo>
                  <a:lnTo>
                    <a:pt x="14778" y="143704"/>
                  </a:lnTo>
                  <a:lnTo>
                    <a:pt x="35007" y="138283"/>
                  </a:lnTo>
                  <a:cubicBezTo>
                    <a:pt x="37934" y="137499"/>
                    <a:pt x="39958" y="134835"/>
                    <a:pt x="39931" y="131808"/>
                  </a:cubicBezTo>
                  <a:cubicBezTo>
                    <a:pt x="39780" y="115338"/>
                    <a:pt x="44155" y="99079"/>
                    <a:pt x="52582" y="84785"/>
                  </a:cubicBezTo>
                  <a:cubicBezTo>
                    <a:pt x="54119" y="82177"/>
                    <a:pt x="53698" y="78859"/>
                    <a:pt x="51557" y="76715"/>
                  </a:cubicBezTo>
                  <a:lnTo>
                    <a:pt x="36709" y="61868"/>
                  </a:lnTo>
                  <a:lnTo>
                    <a:pt x="61876" y="36701"/>
                  </a:lnTo>
                  <a:lnTo>
                    <a:pt x="76724" y="51549"/>
                  </a:lnTo>
                  <a:cubicBezTo>
                    <a:pt x="78870" y="53689"/>
                    <a:pt x="82186" y="54116"/>
                    <a:pt x="84796" y="52573"/>
                  </a:cubicBezTo>
                  <a:cubicBezTo>
                    <a:pt x="99071" y="44152"/>
                    <a:pt x="115276" y="39644"/>
                    <a:pt x="131816" y="39923"/>
                  </a:cubicBezTo>
                  <a:cubicBezTo>
                    <a:pt x="134951" y="39769"/>
                    <a:pt x="137507" y="37920"/>
                    <a:pt x="138291" y="34999"/>
                  </a:cubicBezTo>
                  <a:lnTo>
                    <a:pt x="143713" y="14776"/>
                  </a:lnTo>
                  <a:lnTo>
                    <a:pt x="178089" y="23986"/>
                  </a:lnTo>
                  <a:lnTo>
                    <a:pt x="172662" y="44253"/>
                  </a:lnTo>
                  <a:cubicBezTo>
                    <a:pt x="171878" y="47177"/>
                    <a:pt x="173173" y="50260"/>
                    <a:pt x="175806" y="51750"/>
                  </a:cubicBezTo>
                  <a:cubicBezTo>
                    <a:pt x="183143" y="55906"/>
                    <a:pt x="189743" y="60890"/>
                    <a:pt x="195418" y="66566"/>
                  </a:cubicBezTo>
                  <a:cubicBezTo>
                    <a:pt x="201091" y="72235"/>
                    <a:pt x="206075" y="78835"/>
                    <a:pt x="210231" y="86181"/>
                  </a:cubicBezTo>
                  <a:cubicBezTo>
                    <a:pt x="211723" y="88813"/>
                    <a:pt x="214799" y="90113"/>
                    <a:pt x="217731" y="89324"/>
                  </a:cubicBezTo>
                  <a:lnTo>
                    <a:pt x="237998" y="83897"/>
                  </a:lnTo>
                  <a:lnTo>
                    <a:pt x="247208" y="118271"/>
                  </a:lnTo>
                  <a:lnTo>
                    <a:pt x="226985" y="123692"/>
                  </a:lnTo>
                  <a:cubicBezTo>
                    <a:pt x="224058" y="124476"/>
                    <a:pt x="222034" y="127141"/>
                    <a:pt x="222063" y="130168"/>
                  </a:cubicBezTo>
                  <a:cubicBezTo>
                    <a:pt x="222212" y="146643"/>
                    <a:pt x="217836" y="162902"/>
                    <a:pt x="209410" y="177193"/>
                  </a:cubicBezTo>
                  <a:cubicBezTo>
                    <a:pt x="207872" y="179801"/>
                    <a:pt x="208294" y="183119"/>
                    <a:pt x="210435" y="185262"/>
                  </a:cubicBezTo>
                  <a:lnTo>
                    <a:pt x="225282" y="200108"/>
                  </a:lnTo>
                  <a:lnTo>
                    <a:pt x="200116" y="225274"/>
                  </a:lnTo>
                  <a:lnTo>
                    <a:pt x="185271" y="210426"/>
                  </a:lnTo>
                  <a:cubicBezTo>
                    <a:pt x="183128" y="208286"/>
                    <a:pt x="179814" y="207864"/>
                    <a:pt x="177201" y="209402"/>
                  </a:cubicBezTo>
                  <a:close/>
                  <a:moveTo>
                    <a:pt x="170250" y="91731"/>
                  </a:moveTo>
                  <a:cubicBezTo>
                    <a:pt x="159764" y="81248"/>
                    <a:pt x="145821" y="75472"/>
                    <a:pt x="130994" y="75472"/>
                  </a:cubicBezTo>
                  <a:cubicBezTo>
                    <a:pt x="116168" y="75472"/>
                    <a:pt x="102223" y="81248"/>
                    <a:pt x="91742" y="91731"/>
                  </a:cubicBezTo>
                  <a:cubicBezTo>
                    <a:pt x="81253" y="102214"/>
                    <a:pt x="75475" y="116157"/>
                    <a:pt x="75475" y="130986"/>
                  </a:cubicBezTo>
                  <a:cubicBezTo>
                    <a:pt x="75475" y="145815"/>
                    <a:pt x="81253" y="159760"/>
                    <a:pt x="91739" y="170244"/>
                  </a:cubicBezTo>
                  <a:cubicBezTo>
                    <a:pt x="102222" y="180727"/>
                    <a:pt x="116165" y="186503"/>
                    <a:pt x="130994" y="186503"/>
                  </a:cubicBezTo>
                  <a:cubicBezTo>
                    <a:pt x="145824" y="186503"/>
                    <a:pt x="159766" y="180727"/>
                    <a:pt x="170252" y="170244"/>
                  </a:cubicBezTo>
                  <a:cubicBezTo>
                    <a:pt x="180739" y="159761"/>
                    <a:pt x="186514" y="145818"/>
                    <a:pt x="186514" y="130989"/>
                  </a:cubicBezTo>
                  <a:cubicBezTo>
                    <a:pt x="186514" y="116160"/>
                    <a:pt x="180738" y="102215"/>
                    <a:pt x="170252" y="91731"/>
                  </a:cubicBezTo>
                  <a:lnTo>
                    <a:pt x="170250" y="91731"/>
                  </a:lnTo>
                  <a:close/>
                  <a:moveTo>
                    <a:pt x="160858" y="160850"/>
                  </a:moveTo>
                  <a:cubicBezTo>
                    <a:pt x="152883" y="168828"/>
                    <a:pt x="142275" y="173220"/>
                    <a:pt x="130994" y="173220"/>
                  </a:cubicBezTo>
                  <a:cubicBezTo>
                    <a:pt x="119714" y="173220"/>
                    <a:pt x="109109" y="168828"/>
                    <a:pt x="101131" y="160850"/>
                  </a:cubicBezTo>
                  <a:cubicBezTo>
                    <a:pt x="93153" y="152875"/>
                    <a:pt x="88761" y="142270"/>
                    <a:pt x="88761" y="130986"/>
                  </a:cubicBezTo>
                  <a:cubicBezTo>
                    <a:pt x="88761" y="119703"/>
                    <a:pt x="93153" y="109101"/>
                    <a:pt x="101134" y="101125"/>
                  </a:cubicBezTo>
                  <a:cubicBezTo>
                    <a:pt x="109109" y="93147"/>
                    <a:pt x="119714" y="88756"/>
                    <a:pt x="130994" y="88756"/>
                  </a:cubicBezTo>
                  <a:cubicBezTo>
                    <a:pt x="142275" y="88756"/>
                    <a:pt x="152883" y="93150"/>
                    <a:pt x="160858" y="101125"/>
                  </a:cubicBezTo>
                  <a:lnTo>
                    <a:pt x="160861" y="101125"/>
                  </a:lnTo>
                  <a:cubicBezTo>
                    <a:pt x="168836" y="109101"/>
                    <a:pt x="173231" y="119706"/>
                    <a:pt x="173231" y="130986"/>
                  </a:cubicBezTo>
                  <a:cubicBezTo>
                    <a:pt x="173228" y="142270"/>
                    <a:pt x="168837" y="152875"/>
                    <a:pt x="160858" y="160850"/>
                  </a:cubicBezTo>
                  <a:close/>
                </a:path>
              </a:pathLst>
            </a:custGeom>
            <a:solidFill>
              <a:srgbClr val="461E96"/>
            </a:solidFill>
            <a:ln w="0" cap="flat">
              <a:noFill/>
              <a:prstDash val="solid"/>
              <a:miter/>
            </a:ln>
          </p:spPr>
          <p:txBody>
            <a:bodyPr rtlCol="0" anchor="ctr"/>
            <a:lstStyle/>
            <a:p>
              <a:pPr defTabSz="609630">
                <a:defRPr/>
              </a:pPr>
              <a:endParaRPr lang="en-US" sz="2400">
                <a:solidFill>
                  <a:srgbClr val="461E96"/>
                </a:solidFill>
                <a:latin typeface="Arial"/>
              </a:endParaRPr>
            </a:p>
          </p:txBody>
        </p:sp>
        <p:cxnSp>
          <p:nvCxnSpPr>
            <p:cNvPr id="6" name="Straight Connector 5">
              <a:extLst>
                <a:ext uri="{FF2B5EF4-FFF2-40B4-BE49-F238E27FC236}">
                  <a16:creationId xmlns:a16="http://schemas.microsoft.com/office/drawing/2014/main" id="{0E760842-5F3F-CD4B-BF73-F37A78ADDB69}"/>
                </a:ext>
              </a:extLst>
            </p:cNvPr>
            <p:cNvCxnSpPr>
              <a:cxnSpLocks/>
            </p:cNvCxnSpPr>
            <p:nvPr/>
          </p:nvCxnSpPr>
          <p:spPr>
            <a:xfrm>
              <a:off x="6027816" y="1897849"/>
              <a:ext cx="0" cy="94684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F917B4C5-EBF7-179C-53D9-C48C0967662C}"/>
              </a:ext>
            </a:extLst>
          </p:cNvPr>
          <p:cNvGrpSpPr/>
          <p:nvPr/>
        </p:nvGrpSpPr>
        <p:grpSpPr>
          <a:xfrm>
            <a:off x="6422609" y="2589505"/>
            <a:ext cx="1579633" cy="1203423"/>
            <a:chOff x="4816956" y="1942128"/>
            <a:chExt cx="1184725" cy="902567"/>
          </a:xfrm>
        </p:grpSpPr>
        <p:sp>
          <p:nvSpPr>
            <p:cNvPr id="5" name="Text Placeholder 4">
              <a:extLst>
                <a:ext uri="{FF2B5EF4-FFF2-40B4-BE49-F238E27FC236}">
                  <a16:creationId xmlns:a16="http://schemas.microsoft.com/office/drawing/2014/main" id="{B0070E1D-4D14-7877-F0F4-E4B3CF149AFF}"/>
                </a:ext>
              </a:extLst>
            </p:cNvPr>
            <p:cNvSpPr>
              <a:spLocks noGrp="1"/>
            </p:cNvSpPr>
            <p:nvPr>
              <p:ph type="body" sz="quarter" idx="21"/>
            </p:nvPr>
          </p:nvSpPr>
          <p:spPr>
            <a:xfrm>
              <a:off x="4816956" y="2471215"/>
              <a:ext cx="1184725" cy="373480"/>
            </a:xfrm>
          </p:spPr>
          <p:txBody>
            <a:bodyPr/>
            <a:lstStyle/>
            <a:p>
              <a:pPr algn="ctr"/>
              <a:r>
                <a:rPr lang="en-GB" dirty="0"/>
                <a:t>Enhanced profitability</a:t>
              </a:r>
            </a:p>
          </p:txBody>
        </p:sp>
        <p:sp>
          <p:nvSpPr>
            <p:cNvPr id="26" name="Graphic 1012769266">
              <a:extLst>
                <a:ext uri="{FF2B5EF4-FFF2-40B4-BE49-F238E27FC236}">
                  <a16:creationId xmlns:a16="http://schemas.microsoft.com/office/drawing/2014/main" id="{A99A961F-BD0B-C49D-936E-E883FFAB96EC}"/>
                </a:ext>
              </a:extLst>
            </p:cNvPr>
            <p:cNvSpPr>
              <a:spLocks/>
            </p:cNvSpPr>
            <p:nvPr/>
          </p:nvSpPr>
          <p:spPr>
            <a:xfrm>
              <a:off x="5187922" y="1942128"/>
              <a:ext cx="442791" cy="442791"/>
            </a:xfrm>
            <a:custGeom>
              <a:avLst/>
              <a:gdLst>
                <a:gd name="connsiteX0" fmla="*/ 338136 w 442791"/>
                <a:gd name="connsiteY0" fmla="*/ 221702 h 442791"/>
                <a:gd name="connsiteX1" fmla="*/ 345380 w 442791"/>
                <a:gd name="connsiteY1" fmla="*/ 172690 h 442791"/>
                <a:gd name="connsiteX2" fmla="*/ 172690 w 442791"/>
                <a:gd name="connsiteY2" fmla="*/ 0 h 442791"/>
                <a:gd name="connsiteX3" fmla="*/ 0 w 442791"/>
                <a:gd name="connsiteY3" fmla="*/ 172690 h 442791"/>
                <a:gd name="connsiteX4" fmla="*/ 172690 w 442791"/>
                <a:gd name="connsiteY4" fmla="*/ 345380 h 442791"/>
                <a:gd name="connsiteX5" fmla="*/ 221702 w 442791"/>
                <a:gd name="connsiteY5" fmla="*/ 338136 h 442791"/>
                <a:gd name="connsiteX6" fmla="*/ 332094 w 442791"/>
                <a:gd name="connsiteY6" fmla="*/ 442792 h 442791"/>
                <a:gd name="connsiteX7" fmla="*/ 442792 w 442791"/>
                <a:gd name="connsiteY7" fmla="*/ 332094 h 442791"/>
                <a:gd name="connsiteX8" fmla="*/ 338136 w 442791"/>
                <a:gd name="connsiteY8" fmla="*/ 221702 h 442791"/>
                <a:gd name="connsiteX9" fmla="*/ 13286 w 442791"/>
                <a:gd name="connsiteY9" fmla="*/ 172690 h 442791"/>
                <a:gd name="connsiteX10" fmla="*/ 172690 w 442791"/>
                <a:gd name="connsiteY10" fmla="*/ 13286 h 442791"/>
                <a:gd name="connsiteX11" fmla="*/ 332094 w 442791"/>
                <a:gd name="connsiteY11" fmla="*/ 172690 h 442791"/>
                <a:gd name="connsiteX12" fmla="*/ 324224 w 442791"/>
                <a:gd name="connsiteY12" fmla="*/ 221794 h 442791"/>
                <a:gd name="connsiteX13" fmla="*/ 221794 w 442791"/>
                <a:gd name="connsiteY13" fmla="*/ 324224 h 442791"/>
                <a:gd name="connsiteX14" fmla="*/ 172690 w 442791"/>
                <a:gd name="connsiteY14" fmla="*/ 332094 h 442791"/>
                <a:gd name="connsiteX15" fmla="*/ 13286 w 442791"/>
                <a:gd name="connsiteY15" fmla="*/ 172690 h 442791"/>
                <a:gd name="connsiteX16" fmla="*/ 332094 w 442791"/>
                <a:gd name="connsiteY16" fmla="*/ 429506 h 442791"/>
                <a:gd name="connsiteX17" fmla="*/ 234682 w 442791"/>
                <a:gd name="connsiteY17" fmla="*/ 332094 h 442791"/>
                <a:gd name="connsiteX18" fmla="*/ 332094 w 442791"/>
                <a:gd name="connsiteY18" fmla="*/ 234682 h 442791"/>
                <a:gd name="connsiteX19" fmla="*/ 429506 w 442791"/>
                <a:gd name="connsiteY19" fmla="*/ 332094 h 442791"/>
                <a:gd name="connsiteX20" fmla="*/ 332094 w 442791"/>
                <a:gd name="connsiteY20" fmla="*/ 429506 h 442791"/>
                <a:gd name="connsiteX21" fmla="*/ 229144 w 442791"/>
                <a:gd name="connsiteY21" fmla="*/ 262356 h 442791"/>
                <a:gd name="connsiteX22" fmla="*/ 123465 w 442791"/>
                <a:gd name="connsiteY22" fmla="*/ 262356 h 442791"/>
                <a:gd name="connsiteX23" fmla="*/ 117476 w 442791"/>
                <a:gd name="connsiteY23" fmla="*/ 258584 h 442791"/>
                <a:gd name="connsiteX24" fmla="*/ 118290 w 442791"/>
                <a:gd name="connsiteY24" fmla="*/ 251552 h 442791"/>
                <a:gd name="connsiteX25" fmla="*/ 138897 w 442791"/>
                <a:gd name="connsiteY25" fmla="*/ 192635 h 442791"/>
                <a:gd name="connsiteX26" fmla="*/ 109584 w 442791"/>
                <a:gd name="connsiteY26" fmla="*/ 192616 h 442791"/>
                <a:gd name="connsiteX27" fmla="*/ 109595 w 442791"/>
                <a:gd name="connsiteY27" fmla="*/ 179330 h 442791"/>
                <a:gd name="connsiteX28" fmla="*/ 137564 w 442791"/>
                <a:gd name="connsiteY28" fmla="*/ 179348 h 442791"/>
                <a:gd name="connsiteX29" fmla="*/ 133621 w 442791"/>
                <a:gd name="connsiteY29" fmla="*/ 166890 h 442791"/>
                <a:gd name="connsiteX30" fmla="*/ 135332 w 442791"/>
                <a:gd name="connsiteY30" fmla="*/ 99947 h 442791"/>
                <a:gd name="connsiteX31" fmla="*/ 172203 w 442791"/>
                <a:gd name="connsiteY31" fmla="*/ 82167 h 442791"/>
                <a:gd name="connsiteX32" fmla="*/ 209164 w 442791"/>
                <a:gd name="connsiteY32" fmla="*/ 99601 h 442791"/>
                <a:gd name="connsiteX33" fmla="*/ 220655 w 442791"/>
                <a:gd name="connsiteY33" fmla="*/ 123605 h 442791"/>
                <a:gd name="connsiteX34" fmla="*/ 207872 w 442791"/>
                <a:gd name="connsiteY34" fmla="*/ 127211 h 442791"/>
                <a:gd name="connsiteX35" fmla="*/ 198608 w 442791"/>
                <a:gd name="connsiteY35" fmla="*/ 107666 h 442791"/>
                <a:gd name="connsiteX36" fmla="*/ 172203 w 442791"/>
                <a:gd name="connsiteY36" fmla="*/ 95453 h 442791"/>
                <a:gd name="connsiteX37" fmla="*/ 146383 w 442791"/>
                <a:gd name="connsiteY37" fmla="*/ 107320 h 442791"/>
                <a:gd name="connsiteX38" fmla="*/ 146180 w 442791"/>
                <a:gd name="connsiteY38" fmla="*/ 162561 h 442791"/>
                <a:gd name="connsiteX39" fmla="*/ 151171 w 442791"/>
                <a:gd name="connsiteY39" fmla="*/ 179357 h 442791"/>
                <a:gd name="connsiteX40" fmla="*/ 220294 w 442791"/>
                <a:gd name="connsiteY40" fmla="*/ 179400 h 442791"/>
                <a:gd name="connsiteX41" fmla="*/ 220283 w 442791"/>
                <a:gd name="connsiteY41" fmla="*/ 192686 h 442791"/>
                <a:gd name="connsiteX42" fmla="*/ 152129 w 442791"/>
                <a:gd name="connsiteY42" fmla="*/ 192643 h 442791"/>
                <a:gd name="connsiteX43" fmla="*/ 135389 w 442791"/>
                <a:gd name="connsiteY43" fmla="*/ 249070 h 442791"/>
                <a:gd name="connsiteX44" fmla="*/ 229145 w 442791"/>
                <a:gd name="connsiteY44" fmla="*/ 249070 h 442791"/>
                <a:gd name="connsiteX45" fmla="*/ 229145 w 442791"/>
                <a:gd name="connsiteY45" fmla="*/ 262356 h 442791"/>
                <a:gd name="connsiteX46" fmla="*/ 336791 w 442791"/>
                <a:gd name="connsiteY46" fmla="*/ 277583 h 442791"/>
                <a:gd name="connsiteX47" fmla="*/ 380821 w 442791"/>
                <a:gd name="connsiteY47" fmla="*/ 321613 h 442791"/>
                <a:gd name="connsiteX48" fmla="*/ 371427 w 442791"/>
                <a:gd name="connsiteY48" fmla="*/ 331008 h 442791"/>
                <a:gd name="connsiteX49" fmla="*/ 338737 w 442791"/>
                <a:gd name="connsiteY49" fmla="*/ 298318 h 442791"/>
                <a:gd name="connsiteX50" fmla="*/ 338737 w 442791"/>
                <a:gd name="connsiteY50" fmla="*/ 387443 h 442791"/>
                <a:gd name="connsiteX51" fmla="*/ 325451 w 442791"/>
                <a:gd name="connsiteY51" fmla="*/ 387443 h 442791"/>
                <a:gd name="connsiteX52" fmla="*/ 325451 w 442791"/>
                <a:gd name="connsiteY52" fmla="*/ 298318 h 442791"/>
                <a:gd name="connsiteX53" fmla="*/ 292761 w 442791"/>
                <a:gd name="connsiteY53" fmla="*/ 331008 h 442791"/>
                <a:gd name="connsiteX54" fmla="*/ 283366 w 442791"/>
                <a:gd name="connsiteY54" fmla="*/ 321613 h 442791"/>
                <a:gd name="connsiteX55" fmla="*/ 327397 w 442791"/>
                <a:gd name="connsiteY55" fmla="*/ 277583 h 442791"/>
                <a:gd name="connsiteX56" fmla="*/ 336791 w 442791"/>
                <a:gd name="connsiteY56" fmla="*/ 277583 h 44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2791" h="442791">
                  <a:moveTo>
                    <a:pt x="338136" y="221702"/>
                  </a:moveTo>
                  <a:cubicBezTo>
                    <a:pt x="342850" y="205797"/>
                    <a:pt x="345380" y="189374"/>
                    <a:pt x="345380" y="172690"/>
                  </a:cubicBezTo>
                  <a:cubicBezTo>
                    <a:pt x="345380" y="77470"/>
                    <a:pt x="267910" y="0"/>
                    <a:pt x="172690" y="0"/>
                  </a:cubicBezTo>
                  <a:cubicBezTo>
                    <a:pt x="77470" y="0"/>
                    <a:pt x="0" y="77470"/>
                    <a:pt x="0" y="172690"/>
                  </a:cubicBezTo>
                  <a:cubicBezTo>
                    <a:pt x="0" y="267910"/>
                    <a:pt x="77470" y="345380"/>
                    <a:pt x="172690" y="345380"/>
                  </a:cubicBezTo>
                  <a:cubicBezTo>
                    <a:pt x="189376" y="345380"/>
                    <a:pt x="205799" y="342850"/>
                    <a:pt x="221702" y="338136"/>
                  </a:cubicBezTo>
                  <a:cubicBezTo>
                    <a:pt x="224868" y="396358"/>
                    <a:pt x="273095" y="442792"/>
                    <a:pt x="332094" y="442792"/>
                  </a:cubicBezTo>
                  <a:cubicBezTo>
                    <a:pt x="393131" y="442792"/>
                    <a:pt x="442792" y="393131"/>
                    <a:pt x="442792" y="332094"/>
                  </a:cubicBezTo>
                  <a:cubicBezTo>
                    <a:pt x="442792" y="273095"/>
                    <a:pt x="396358" y="224868"/>
                    <a:pt x="338136" y="221702"/>
                  </a:cubicBezTo>
                  <a:close/>
                  <a:moveTo>
                    <a:pt x="13286" y="172690"/>
                  </a:moveTo>
                  <a:cubicBezTo>
                    <a:pt x="13286" y="84793"/>
                    <a:pt x="84793" y="13286"/>
                    <a:pt x="172690" y="13286"/>
                  </a:cubicBezTo>
                  <a:cubicBezTo>
                    <a:pt x="260586" y="13286"/>
                    <a:pt x="332094" y="84793"/>
                    <a:pt x="332094" y="172690"/>
                  </a:cubicBezTo>
                  <a:cubicBezTo>
                    <a:pt x="332094" y="189446"/>
                    <a:pt x="329367" y="205924"/>
                    <a:pt x="324224" y="221794"/>
                  </a:cubicBezTo>
                  <a:cubicBezTo>
                    <a:pt x="269469" y="225674"/>
                    <a:pt x="225674" y="269469"/>
                    <a:pt x="221794" y="324224"/>
                  </a:cubicBezTo>
                  <a:cubicBezTo>
                    <a:pt x="205926" y="329367"/>
                    <a:pt x="189448" y="332094"/>
                    <a:pt x="172690" y="332094"/>
                  </a:cubicBezTo>
                  <a:cubicBezTo>
                    <a:pt x="84793" y="332094"/>
                    <a:pt x="13286" y="260586"/>
                    <a:pt x="13286" y="172690"/>
                  </a:cubicBezTo>
                  <a:close/>
                  <a:moveTo>
                    <a:pt x="332094" y="429506"/>
                  </a:moveTo>
                  <a:cubicBezTo>
                    <a:pt x="278380" y="429506"/>
                    <a:pt x="234682" y="385808"/>
                    <a:pt x="234682" y="332094"/>
                  </a:cubicBezTo>
                  <a:cubicBezTo>
                    <a:pt x="234682" y="278380"/>
                    <a:pt x="278380" y="234682"/>
                    <a:pt x="332094" y="234682"/>
                  </a:cubicBezTo>
                  <a:cubicBezTo>
                    <a:pt x="385808" y="234682"/>
                    <a:pt x="429506" y="278380"/>
                    <a:pt x="429506" y="332094"/>
                  </a:cubicBezTo>
                  <a:cubicBezTo>
                    <a:pt x="429506" y="385808"/>
                    <a:pt x="385808" y="429506"/>
                    <a:pt x="332094" y="429506"/>
                  </a:cubicBezTo>
                  <a:close/>
                  <a:moveTo>
                    <a:pt x="229144" y="262356"/>
                  </a:moveTo>
                  <a:lnTo>
                    <a:pt x="123465" y="262356"/>
                  </a:lnTo>
                  <a:cubicBezTo>
                    <a:pt x="120908" y="262356"/>
                    <a:pt x="118579" y="260889"/>
                    <a:pt x="117476" y="258584"/>
                  </a:cubicBezTo>
                  <a:cubicBezTo>
                    <a:pt x="116371" y="256278"/>
                    <a:pt x="116687" y="253544"/>
                    <a:pt x="118290" y="251552"/>
                  </a:cubicBezTo>
                  <a:cubicBezTo>
                    <a:pt x="122308" y="246554"/>
                    <a:pt x="137429" y="218939"/>
                    <a:pt x="138897" y="192635"/>
                  </a:cubicBezTo>
                  <a:lnTo>
                    <a:pt x="109584" y="192616"/>
                  </a:lnTo>
                  <a:lnTo>
                    <a:pt x="109595" y="179330"/>
                  </a:lnTo>
                  <a:lnTo>
                    <a:pt x="137564" y="179348"/>
                  </a:lnTo>
                  <a:cubicBezTo>
                    <a:pt x="136539" y="175442"/>
                    <a:pt x="135123" y="171245"/>
                    <a:pt x="133621" y="166890"/>
                  </a:cubicBezTo>
                  <a:cubicBezTo>
                    <a:pt x="127103" y="147980"/>
                    <a:pt x="118987" y="124445"/>
                    <a:pt x="135332" y="99947"/>
                  </a:cubicBezTo>
                  <a:cubicBezTo>
                    <a:pt x="142535" y="89147"/>
                    <a:pt x="157007" y="82167"/>
                    <a:pt x="172203" y="82167"/>
                  </a:cubicBezTo>
                  <a:cubicBezTo>
                    <a:pt x="187889" y="82167"/>
                    <a:pt x="200327" y="88034"/>
                    <a:pt x="209164" y="99601"/>
                  </a:cubicBezTo>
                  <a:cubicBezTo>
                    <a:pt x="214136" y="106112"/>
                    <a:pt x="218001" y="114189"/>
                    <a:pt x="220655" y="123605"/>
                  </a:cubicBezTo>
                  <a:lnTo>
                    <a:pt x="207872" y="127211"/>
                  </a:lnTo>
                  <a:cubicBezTo>
                    <a:pt x="205675" y="119411"/>
                    <a:pt x="202556" y="112835"/>
                    <a:pt x="198608" y="107666"/>
                  </a:cubicBezTo>
                  <a:cubicBezTo>
                    <a:pt x="192329" y="99447"/>
                    <a:pt x="183692" y="95453"/>
                    <a:pt x="172203" y="95453"/>
                  </a:cubicBezTo>
                  <a:cubicBezTo>
                    <a:pt x="161493" y="95453"/>
                    <a:pt x="151115" y="100220"/>
                    <a:pt x="146383" y="107320"/>
                  </a:cubicBezTo>
                  <a:cubicBezTo>
                    <a:pt x="133692" y="126341"/>
                    <a:pt x="140040" y="144754"/>
                    <a:pt x="146180" y="162561"/>
                  </a:cubicBezTo>
                  <a:cubicBezTo>
                    <a:pt x="148182" y="168367"/>
                    <a:pt x="150023" y="173946"/>
                    <a:pt x="151171" y="179357"/>
                  </a:cubicBezTo>
                  <a:lnTo>
                    <a:pt x="220294" y="179400"/>
                  </a:lnTo>
                  <a:lnTo>
                    <a:pt x="220283" y="192686"/>
                  </a:lnTo>
                  <a:lnTo>
                    <a:pt x="152129" y="192643"/>
                  </a:lnTo>
                  <a:cubicBezTo>
                    <a:pt x="151112" y="213692"/>
                    <a:pt x="142554" y="235624"/>
                    <a:pt x="135389" y="249070"/>
                  </a:cubicBezTo>
                  <a:lnTo>
                    <a:pt x="229145" y="249070"/>
                  </a:lnTo>
                  <a:lnTo>
                    <a:pt x="229145" y="262356"/>
                  </a:lnTo>
                  <a:close/>
                  <a:moveTo>
                    <a:pt x="336791" y="277583"/>
                  </a:moveTo>
                  <a:lnTo>
                    <a:pt x="380821" y="321613"/>
                  </a:lnTo>
                  <a:lnTo>
                    <a:pt x="371427" y="331008"/>
                  </a:lnTo>
                  <a:lnTo>
                    <a:pt x="338737" y="298318"/>
                  </a:lnTo>
                  <a:lnTo>
                    <a:pt x="338737" y="387443"/>
                  </a:lnTo>
                  <a:lnTo>
                    <a:pt x="325451" y="387443"/>
                  </a:lnTo>
                  <a:lnTo>
                    <a:pt x="325451" y="298318"/>
                  </a:lnTo>
                  <a:lnTo>
                    <a:pt x="292761" y="331008"/>
                  </a:lnTo>
                  <a:lnTo>
                    <a:pt x="283366" y="321613"/>
                  </a:lnTo>
                  <a:lnTo>
                    <a:pt x="327397" y="277583"/>
                  </a:lnTo>
                  <a:cubicBezTo>
                    <a:pt x="329992" y="274988"/>
                    <a:pt x="334196" y="274988"/>
                    <a:pt x="336791" y="277583"/>
                  </a:cubicBezTo>
                  <a:close/>
                </a:path>
              </a:pathLst>
            </a:custGeom>
            <a:solidFill>
              <a:srgbClr val="461E96"/>
            </a:solidFill>
            <a:ln w="0" cap="flat">
              <a:noFill/>
              <a:prstDash val="solid"/>
              <a:miter/>
            </a:ln>
          </p:spPr>
          <p:txBody>
            <a:bodyPr rtlCol="0" anchor="ctr"/>
            <a:lstStyle/>
            <a:p>
              <a:pPr defTabSz="609630">
                <a:defRPr/>
              </a:pPr>
              <a:endParaRPr lang="en-US" sz="2400">
                <a:solidFill>
                  <a:srgbClr val="461E96"/>
                </a:solidFill>
                <a:latin typeface="Arial"/>
              </a:endParaRPr>
            </a:p>
          </p:txBody>
        </p:sp>
      </p:grpSp>
      <p:pic>
        <p:nvPicPr>
          <p:cNvPr id="37" name="Picture 36" descr="A blue and black logo&#10;&#10;Description automatically generated">
            <a:extLst>
              <a:ext uri="{FF2B5EF4-FFF2-40B4-BE49-F238E27FC236}">
                <a16:creationId xmlns:a16="http://schemas.microsoft.com/office/drawing/2014/main" id="{D5E65A9E-C37C-EEC9-47C6-ADBE82B7CC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5780" y="1557136"/>
            <a:ext cx="2124379" cy="490481"/>
          </a:xfrm>
          <a:prstGeom prst="rect">
            <a:avLst/>
          </a:prstGeom>
        </p:spPr>
      </p:pic>
    </p:spTree>
    <p:extLst>
      <p:ext uri="{BB962C8B-B14F-4D97-AF65-F5344CB8AC3E}">
        <p14:creationId xmlns:p14="http://schemas.microsoft.com/office/powerpoint/2010/main" val="1698403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8037-6183-6C83-1755-97B8B658BA8A}"/>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755EC589-F601-CD76-B353-A878801308B7}"/>
              </a:ext>
            </a:extLst>
          </p:cNvPr>
          <p:cNvSpPr>
            <a:spLocks noGrp="1"/>
          </p:cNvSpPr>
          <p:nvPr>
            <p:ph type="dt" sz="half" idx="10"/>
          </p:nvPr>
        </p:nvSpPr>
        <p:spPr/>
        <p:txBody>
          <a:bodyPr/>
          <a:lstStyle/>
          <a:p>
            <a:pPr defTabSz="609630">
              <a:defRPr/>
            </a:pPr>
            <a:fld id="{784DAE0D-A816-1E49-B251-C40763F6EA69}" type="datetime1">
              <a:rPr lang="en-US">
                <a:solidFill>
                  <a:srgbClr val="461E96"/>
                </a:solidFill>
              </a:rPr>
              <a:pPr defTabSz="609630">
                <a:defRPr/>
              </a:pPr>
              <a:t>11/26/2025</a:t>
            </a:fld>
            <a:endParaRPr lang="en-US">
              <a:solidFill>
                <a:srgbClr val="461E96"/>
              </a:solidFill>
            </a:endParaRPr>
          </a:p>
        </p:txBody>
      </p:sp>
      <p:sp>
        <p:nvSpPr>
          <p:cNvPr id="5" name="Slide Number Placeholder 4">
            <a:extLst>
              <a:ext uri="{FF2B5EF4-FFF2-40B4-BE49-F238E27FC236}">
                <a16:creationId xmlns:a16="http://schemas.microsoft.com/office/drawing/2014/main" id="{F41C4AF6-5777-214C-C4D3-06A8050639FA}"/>
              </a:ext>
            </a:extLst>
          </p:cNvPr>
          <p:cNvSpPr>
            <a:spLocks noGrp="1"/>
          </p:cNvSpPr>
          <p:nvPr>
            <p:ph type="sldNum" sz="quarter" idx="12"/>
          </p:nvPr>
        </p:nvSpPr>
        <p:spPr/>
        <p:txBody>
          <a:bodyPr/>
          <a:lstStyle/>
          <a:p>
            <a:pPr defTabSz="609630">
              <a:defRPr/>
            </a:pPr>
            <a:fld id="{7402B711-A71A-452E-950A-8AB93037233C}" type="slidenum">
              <a:rPr lang="en-US">
                <a:solidFill>
                  <a:srgbClr val="461E96"/>
                </a:solidFill>
              </a:rPr>
              <a:pPr defTabSz="609630">
                <a:defRPr/>
              </a:pPr>
              <a:t>32</a:t>
            </a:fld>
            <a:endParaRPr lang="en-US">
              <a:solidFill>
                <a:srgbClr val="461E96"/>
              </a:solidFill>
            </a:endParaRPr>
          </a:p>
        </p:txBody>
      </p:sp>
      <p:sp>
        <p:nvSpPr>
          <p:cNvPr id="10" name="Text Placeholder 9">
            <a:extLst>
              <a:ext uri="{FF2B5EF4-FFF2-40B4-BE49-F238E27FC236}">
                <a16:creationId xmlns:a16="http://schemas.microsoft.com/office/drawing/2014/main" id="{0654C7DE-2028-FB7D-A2C5-F65E348ECB1C}"/>
              </a:ext>
            </a:extLst>
          </p:cNvPr>
          <p:cNvSpPr>
            <a:spLocks noGrp="1"/>
          </p:cNvSpPr>
          <p:nvPr>
            <p:ph type="body" sz="quarter" idx="21"/>
          </p:nvPr>
        </p:nvSpPr>
        <p:spPr>
          <a:xfrm>
            <a:off x="858518" y="1445227"/>
            <a:ext cx="3087383" cy="1558644"/>
          </a:xfrm>
        </p:spPr>
        <p:txBody>
          <a:bodyPr/>
          <a:lstStyle/>
          <a:p>
            <a:pPr lvl="0">
              <a:defRPr/>
            </a:pPr>
            <a:r>
              <a:rPr lang="en-GB" sz="1333" b="0" dirty="0" err="1">
                <a:solidFill>
                  <a:schemeClr val="accent6"/>
                </a:solidFill>
                <a:latin typeface="Arial" panose="020B0604020202020204" pitchFamily="34" charset="0"/>
              </a:rPr>
              <a:t>OptiTote</a:t>
            </a:r>
            <a:r>
              <a:rPr lang="en-GB" sz="1333" b="0" dirty="0">
                <a:solidFill>
                  <a:schemeClr val="accent6"/>
                </a:solidFill>
                <a:latin typeface="Arial" panose="020B0604020202020204" pitchFamily="34" charset="0"/>
              </a:rPr>
              <a:t> is a </a:t>
            </a:r>
            <a:r>
              <a:rPr lang="en-GB" sz="1333" dirty="0">
                <a:solidFill>
                  <a:schemeClr val="accent6"/>
                </a:solidFill>
                <a:latin typeface="Arial" panose="020B0604020202020204" pitchFamily="34" charset="0"/>
              </a:rPr>
              <a:t>semi-automated repeat dispensing solution </a:t>
            </a:r>
            <a:r>
              <a:rPr lang="en-GB" sz="1333" b="0" dirty="0">
                <a:solidFill>
                  <a:schemeClr val="accent6"/>
                </a:solidFill>
                <a:latin typeface="Arial" panose="020B0604020202020204" pitchFamily="34" charset="0"/>
              </a:rPr>
              <a:t>utilising barcode scanning technology that helps streamline the dispensing of Alliance Healthcare stock by delivering repeat prescription items in specific totes ready for collation and dispensing to patients. </a:t>
            </a:r>
            <a:endParaRPr lang="en-GB" sz="1333" b="0" kern="0" dirty="0">
              <a:solidFill>
                <a:schemeClr val="accent6"/>
              </a:solidFill>
              <a:latin typeface="Arial" panose="020B0604020202020204" pitchFamily="34" charset="0"/>
            </a:endParaRPr>
          </a:p>
        </p:txBody>
      </p:sp>
      <p:sp>
        <p:nvSpPr>
          <p:cNvPr id="15" name="TextBox 14">
            <a:extLst>
              <a:ext uri="{FF2B5EF4-FFF2-40B4-BE49-F238E27FC236}">
                <a16:creationId xmlns:a16="http://schemas.microsoft.com/office/drawing/2014/main" id="{BC83BA92-738D-18F0-4A3E-156BDFB0C9C2}"/>
              </a:ext>
            </a:extLst>
          </p:cNvPr>
          <p:cNvSpPr txBox="1"/>
          <p:nvPr/>
        </p:nvSpPr>
        <p:spPr>
          <a:xfrm>
            <a:off x="6123920" y="967915"/>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16" name="TextBox 15">
            <a:extLst>
              <a:ext uri="{FF2B5EF4-FFF2-40B4-BE49-F238E27FC236}">
                <a16:creationId xmlns:a16="http://schemas.microsoft.com/office/drawing/2014/main" id="{9CD842BB-AEA3-A5E4-A436-80E56E588A5D}"/>
              </a:ext>
            </a:extLst>
          </p:cNvPr>
          <p:cNvSpPr txBox="1"/>
          <p:nvPr/>
        </p:nvSpPr>
        <p:spPr>
          <a:xfrm>
            <a:off x="10730821" y="-1107517"/>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28" name="TextBox 27">
            <a:extLst>
              <a:ext uri="{FF2B5EF4-FFF2-40B4-BE49-F238E27FC236}">
                <a16:creationId xmlns:a16="http://schemas.microsoft.com/office/drawing/2014/main" id="{D757950A-D75A-5105-D9BE-A39D37D4281F}"/>
              </a:ext>
            </a:extLst>
          </p:cNvPr>
          <p:cNvSpPr txBox="1"/>
          <p:nvPr/>
        </p:nvSpPr>
        <p:spPr>
          <a:xfrm>
            <a:off x="5546895" y="-865539"/>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6" name="TextBox 5">
            <a:extLst>
              <a:ext uri="{FF2B5EF4-FFF2-40B4-BE49-F238E27FC236}">
                <a16:creationId xmlns:a16="http://schemas.microsoft.com/office/drawing/2014/main" id="{78E9A4B4-8CD2-50E2-F7CF-9406A2B98CA9}"/>
              </a:ext>
            </a:extLst>
          </p:cNvPr>
          <p:cNvSpPr txBox="1"/>
          <p:nvPr/>
        </p:nvSpPr>
        <p:spPr>
          <a:xfrm>
            <a:off x="12707063" y="1662545"/>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55" name="TextBox 54">
            <a:extLst>
              <a:ext uri="{FF2B5EF4-FFF2-40B4-BE49-F238E27FC236}">
                <a16:creationId xmlns:a16="http://schemas.microsoft.com/office/drawing/2014/main" id="{03D37BC7-6A98-79A3-48BA-8A9087F95A17}"/>
              </a:ext>
            </a:extLst>
          </p:cNvPr>
          <p:cNvSpPr txBox="1"/>
          <p:nvPr/>
        </p:nvSpPr>
        <p:spPr>
          <a:xfrm>
            <a:off x="12532241" y="3600893"/>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54" name="Oval 53">
            <a:extLst>
              <a:ext uri="{FF2B5EF4-FFF2-40B4-BE49-F238E27FC236}">
                <a16:creationId xmlns:a16="http://schemas.microsoft.com/office/drawing/2014/main" id="{F8BC0BB9-E31B-5157-F705-B932026B98F2}"/>
              </a:ext>
            </a:extLst>
          </p:cNvPr>
          <p:cNvSpPr/>
          <p:nvPr/>
        </p:nvSpPr>
        <p:spPr>
          <a:xfrm>
            <a:off x="7555878" y="3020960"/>
            <a:ext cx="1454908" cy="1390704"/>
          </a:xfrm>
          <a:prstGeom prst="ellipse">
            <a:avLst/>
          </a:prstGeom>
          <a:solidFill>
            <a:schemeClr val="bg1"/>
          </a:solidFill>
        </p:spPr>
        <p:txBody>
          <a:bodyPr vert="horz" lIns="73152" tIns="73152" rIns="60960" bIns="48768" rtlCol="0" anchor="ctr" anchorCtr="0">
            <a:noAutofit/>
          </a:bodyPr>
          <a:lstStyle/>
          <a:p>
            <a:pPr algn="ctr" defTabSz="231660">
              <a:spcAft>
                <a:spcPts val="800"/>
              </a:spcAft>
              <a:tabLst>
                <a:tab pos="231660" algn="l"/>
                <a:tab pos="463319" algn="l"/>
                <a:tab pos="694979" algn="l"/>
                <a:tab pos="926638" algn="l"/>
              </a:tabLst>
              <a:defRPr/>
            </a:pPr>
            <a:endParaRPr lang="en-US" sz="1867" err="1">
              <a:solidFill>
                <a:srgbClr val="3B3B3B"/>
              </a:solidFill>
              <a:latin typeface="Arial"/>
              <a:cs typeface="Arial" panose="020B0604020202020204" pitchFamily="34" charset="0"/>
            </a:endParaRPr>
          </a:p>
        </p:txBody>
      </p:sp>
      <p:sp>
        <p:nvSpPr>
          <p:cNvPr id="14" name="TextBox 13">
            <a:extLst>
              <a:ext uri="{FF2B5EF4-FFF2-40B4-BE49-F238E27FC236}">
                <a16:creationId xmlns:a16="http://schemas.microsoft.com/office/drawing/2014/main" id="{E4C1AAA6-7D6D-1B9D-1055-277279968D98}"/>
              </a:ext>
            </a:extLst>
          </p:cNvPr>
          <p:cNvSpPr txBox="1"/>
          <p:nvPr/>
        </p:nvSpPr>
        <p:spPr>
          <a:xfrm>
            <a:off x="11772028" y="719319"/>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49" name="Footer Placeholder 3">
            <a:extLst>
              <a:ext uri="{FF2B5EF4-FFF2-40B4-BE49-F238E27FC236}">
                <a16:creationId xmlns:a16="http://schemas.microsoft.com/office/drawing/2014/main" id="{67BC89AA-2D02-6AB8-7198-A876013F2367}"/>
              </a:ext>
            </a:extLst>
          </p:cNvPr>
          <p:cNvSpPr>
            <a:spLocks noGrp="1"/>
          </p:cNvSpPr>
          <p:nvPr>
            <p:ph type="ftr" sz="quarter" idx="11"/>
          </p:nvPr>
        </p:nvSpPr>
        <p:spPr>
          <a:xfrm rot="-5400000">
            <a:off x="-670807" y="4507405"/>
            <a:ext cx="1970612" cy="144000"/>
          </a:xfrm>
        </p:spPr>
        <p:txBody>
          <a:bodyPr/>
          <a:lstStyle/>
          <a:p>
            <a:pPr defTabSz="609630">
              <a:defRPr/>
            </a:pPr>
            <a:r>
              <a:rPr lang="en-US">
                <a:solidFill>
                  <a:srgbClr val="461E96"/>
                </a:solidFill>
              </a:rPr>
              <a:t>Empowering Community Pharmacies</a:t>
            </a:r>
          </a:p>
        </p:txBody>
      </p:sp>
      <p:cxnSp>
        <p:nvCxnSpPr>
          <p:cNvPr id="21" name="Straight Connector 20">
            <a:extLst>
              <a:ext uri="{FF2B5EF4-FFF2-40B4-BE49-F238E27FC236}">
                <a16:creationId xmlns:a16="http://schemas.microsoft.com/office/drawing/2014/main" id="{9A212D9E-B0E9-C548-C841-09B665A84105}"/>
              </a:ext>
            </a:extLst>
          </p:cNvPr>
          <p:cNvCxnSpPr>
            <a:cxnSpLocks/>
          </p:cNvCxnSpPr>
          <p:nvPr/>
        </p:nvCxnSpPr>
        <p:spPr>
          <a:xfrm>
            <a:off x="6705600" y="3618619"/>
            <a:ext cx="4635483" cy="0"/>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24310647-195E-2A72-FFC1-076266A4AB12}"/>
              </a:ext>
            </a:extLst>
          </p:cNvPr>
          <p:cNvCxnSpPr>
            <a:cxnSpLocks/>
          </p:cNvCxnSpPr>
          <p:nvPr/>
        </p:nvCxnSpPr>
        <p:spPr>
          <a:xfrm>
            <a:off x="6552688" y="1438951"/>
            <a:ext cx="0" cy="198235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A68DB69A-FB0D-629A-AA00-FF89B3E98D69}"/>
              </a:ext>
            </a:extLst>
          </p:cNvPr>
          <p:cNvCxnSpPr>
            <a:cxnSpLocks/>
          </p:cNvCxnSpPr>
          <p:nvPr/>
        </p:nvCxnSpPr>
        <p:spPr>
          <a:xfrm>
            <a:off x="6552688" y="3817691"/>
            <a:ext cx="0" cy="2590103"/>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sp>
        <p:nvSpPr>
          <p:cNvPr id="32" name="Title 7">
            <a:extLst>
              <a:ext uri="{FF2B5EF4-FFF2-40B4-BE49-F238E27FC236}">
                <a16:creationId xmlns:a16="http://schemas.microsoft.com/office/drawing/2014/main" id="{B17E1473-9B39-0B6C-D8C2-9C396853AB2C}"/>
              </a:ext>
            </a:extLst>
          </p:cNvPr>
          <p:cNvSpPr txBox="1">
            <a:spLocks/>
          </p:cNvSpPr>
          <p:nvPr/>
        </p:nvSpPr>
        <p:spPr>
          <a:xfrm>
            <a:off x="4451958" y="1320969"/>
            <a:ext cx="1734679"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dirty="0">
                <a:solidFill>
                  <a:srgbClr val="E6008C"/>
                </a:solidFill>
                <a:latin typeface="Arial"/>
              </a:rPr>
              <a:t>Efficient</a:t>
            </a:r>
          </a:p>
          <a:p>
            <a:pPr defTabSz="914446">
              <a:defRPr/>
            </a:pPr>
            <a:endParaRPr lang="en-GB" sz="1600" dirty="0">
              <a:solidFill>
                <a:srgbClr val="E6008C"/>
              </a:solidFill>
              <a:latin typeface="Arial"/>
            </a:endParaRPr>
          </a:p>
          <a:p>
            <a:pPr defTabSz="914446">
              <a:defRPr/>
            </a:pPr>
            <a:r>
              <a:rPr lang="en-GB" sz="1600" dirty="0">
                <a:solidFill>
                  <a:srgbClr val="E6008C"/>
                </a:solidFill>
                <a:latin typeface="Arial"/>
              </a:rPr>
              <a:t>Frees up time for the pharmacist and dispensing team due to the new systems partial automation of the dispensing process</a:t>
            </a:r>
            <a:endParaRPr lang="en-US" sz="1600" dirty="0">
              <a:solidFill>
                <a:srgbClr val="E6008C"/>
              </a:solidFill>
              <a:latin typeface="Arial"/>
            </a:endParaRPr>
          </a:p>
          <a:p>
            <a:pPr defTabSz="914446">
              <a:defRPr/>
            </a:pPr>
            <a:endParaRPr lang="en-US" sz="2933" dirty="0">
              <a:solidFill>
                <a:srgbClr val="E6008C"/>
              </a:solidFill>
              <a:latin typeface="Arial"/>
            </a:endParaRPr>
          </a:p>
        </p:txBody>
      </p:sp>
      <p:sp>
        <p:nvSpPr>
          <p:cNvPr id="33" name="Title 7">
            <a:extLst>
              <a:ext uri="{FF2B5EF4-FFF2-40B4-BE49-F238E27FC236}">
                <a16:creationId xmlns:a16="http://schemas.microsoft.com/office/drawing/2014/main" id="{107AD6AB-1633-9582-A3A2-389245AE2DA5}"/>
              </a:ext>
            </a:extLst>
          </p:cNvPr>
          <p:cNvSpPr txBox="1">
            <a:spLocks/>
          </p:cNvSpPr>
          <p:nvPr/>
        </p:nvSpPr>
        <p:spPr>
          <a:xfrm>
            <a:off x="7000833" y="1320973"/>
            <a:ext cx="1508087"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867" dirty="0">
                <a:solidFill>
                  <a:srgbClr val="00B4E6"/>
                </a:solidFill>
                <a:latin typeface="Arial"/>
              </a:rPr>
              <a:t>Simple</a:t>
            </a:r>
          </a:p>
          <a:p>
            <a:pPr defTabSz="914446">
              <a:defRPr/>
            </a:pPr>
            <a:endParaRPr lang="en-GB" sz="1067" dirty="0">
              <a:solidFill>
                <a:srgbClr val="00B4E6"/>
              </a:solidFill>
              <a:latin typeface="Arial"/>
            </a:endParaRPr>
          </a:p>
          <a:p>
            <a:pPr defTabSz="914446">
              <a:defRPr/>
            </a:pPr>
            <a:r>
              <a:rPr lang="en-GB" sz="1600" dirty="0">
                <a:solidFill>
                  <a:srgbClr val="00B4E6"/>
                </a:solidFill>
                <a:latin typeface="Arial"/>
              </a:rPr>
              <a:t>Frees No need to put stock away or retrieve for dispensing</a:t>
            </a:r>
            <a:endParaRPr lang="en-US" sz="1600" dirty="0">
              <a:solidFill>
                <a:srgbClr val="00B4E6"/>
              </a:solidFill>
              <a:latin typeface="Arial"/>
            </a:endParaRPr>
          </a:p>
          <a:p>
            <a:pPr defTabSz="914446">
              <a:defRPr/>
            </a:pPr>
            <a:endParaRPr lang="en-US" sz="2933" dirty="0">
              <a:solidFill>
                <a:srgbClr val="00B4E6"/>
              </a:solidFill>
              <a:latin typeface="Arial"/>
            </a:endParaRPr>
          </a:p>
        </p:txBody>
      </p:sp>
      <p:sp>
        <p:nvSpPr>
          <p:cNvPr id="34" name="Title 7">
            <a:extLst>
              <a:ext uri="{FF2B5EF4-FFF2-40B4-BE49-F238E27FC236}">
                <a16:creationId xmlns:a16="http://schemas.microsoft.com/office/drawing/2014/main" id="{D3740E72-7315-6DB3-2FA2-6EADA35A93C1}"/>
              </a:ext>
            </a:extLst>
          </p:cNvPr>
          <p:cNvSpPr txBox="1">
            <a:spLocks/>
          </p:cNvSpPr>
          <p:nvPr/>
        </p:nvSpPr>
        <p:spPr>
          <a:xfrm>
            <a:off x="9516843" y="1320977"/>
            <a:ext cx="1824240" cy="2100331"/>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dirty="0">
                <a:solidFill>
                  <a:srgbClr val="E6008C"/>
                </a:solidFill>
                <a:latin typeface="Arial"/>
              </a:rPr>
              <a:t>Safe</a:t>
            </a:r>
          </a:p>
          <a:p>
            <a:pPr defTabSz="914446">
              <a:defRPr/>
            </a:pPr>
            <a:endParaRPr lang="en-GB" sz="1067" dirty="0">
              <a:solidFill>
                <a:srgbClr val="E6008C"/>
              </a:solidFill>
              <a:latin typeface="Arial"/>
            </a:endParaRPr>
          </a:p>
          <a:p>
            <a:pPr defTabSz="914446">
              <a:defRPr/>
            </a:pPr>
            <a:r>
              <a:rPr lang="en-GB" sz="1600" dirty="0">
                <a:solidFill>
                  <a:srgbClr val="E6008C"/>
                </a:solidFill>
                <a:latin typeface="Arial"/>
              </a:rPr>
              <a:t>Easy to use </a:t>
            </a:r>
            <a:br>
              <a:rPr lang="en-GB" sz="1600" dirty="0">
                <a:solidFill>
                  <a:srgbClr val="E6008C"/>
                </a:solidFill>
                <a:latin typeface="Arial"/>
              </a:rPr>
            </a:br>
            <a:r>
              <a:rPr lang="en-GB" sz="1600" dirty="0">
                <a:solidFill>
                  <a:srgbClr val="E6008C"/>
                </a:solidFill>
                <a:latin typeface="Arial"/>
              </a:rPr>
              <a:t>with additional accuracy safeguards through barcode technology</a:t>
            </a:r>
            <a:endParaRPr lang="en-US" sz="1600" dirty="0">
              <a:solidFill>
                <a:srgbClr val="E6008C"/>
              </a:solidFill>
              <a:latin typeface="Arial"/>
            </a:endParaRPr>
          </a:p>
          <a:p>
            <a:pPr defTabSz="914446">
              <a:defRPr/>
            </a:pPr>
            <a:endParaRPr lang="en-US" sz="2933" dirty="0">
              <a:solidFill>
                <a:srgbClr val="E6008C"/>
              </a:solidFill>
              <a:latin typeface="Arial"/>
            </a:endParaRPr>
          </a:p>
        </p:txBody>
      </p:sp>
      <p:sp>
        <p:nvSpPr>
          <p:cNvPr id="35" name="Title 7">
            <a:extLst>
              <a:ext uri="{FF2B5EF4-FFF2-40B4-BE49-F238E27FC236}">
                <a16:creationId xmlns:a16="http://schemas.microsoft.com/office/drawing/2014/main" id="{F4A126BE-C423-633D-616C-D5B9437BDEE2}"/>
              </a:ext>
            </a:extLst>
          </p:cNvPr>
          <p:cNvSpPr txBox="1">
            <a:spLocks/>
          </p:cNvSpPr>
          <p:nvPr/>
        </p:nvSpPr>
        <p:spPr>
          <a:xfrm>
            <a:off x="7000836" y="3880306"/>
            <a:ext cx="1741945"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a:solidFill>
                  <a:srgbClr val="461E96"/>
                </a:solidFill>
                <a:latin typeface="Arial"/>
              </a:rPr>
              <a:t>Caring</a:t>
            </a:r>
          </a:p>
          <a:p>
            <a:pPr defTabSz="914446">
              <a:defRPr/>
            </a:pPr>
            <a:endParaRPr lang="en-GB" sz="1067">
              <a:solidFill>
                <a:srgbClr val="461E96"/>
              </a:solidFill>
              <a:latin typeface="Arial"/>
            </a:endParaRPr>
          </a:p>
          <a:p>
            <a:pPr defTabSz="914446">
              <a:defRPr/>
            </a:pPr>
            <a:r>
              <a:rPr lang="en-GB" sz="1600">
                <a:solidFill>
                  <a:srgbClr val="461E96"/>
                </a:solidFill>
                <a:latin typeface="Arial"/>
              </a:rPr>
              <a:t>An innovative solution that keeps patients close to the heart of the pharmacy by providing time to spend with them</a:t>
            </a:r>
            <a:endParaRPr lang="en-US" sz="1600">
              <a:solidFill>
                <a:srgbClr val="461E96"/>
              </a:solidFill>
              <a:latin typeface="Arial"/>
            </a:endParaRPr>
          </a:p>
          <a:p>
            <a:pPr defTabSz="914446">
              <a:defRPr/>
            </a:pPr>
            <a:endParaRPr lang="en-US" sz="2933">
              <a:solidFill>
                <a:srgbClr val="00B4E6"/>
              </a:solidFill>
              <a:latin typeface="Arial"/>
            </a:endParaRPr>
          </a:p>
        </p:txBody>
      </p:sp>
      <p:sp>
        <p:nvSpPr>
          <p:cNvPr id="37" name="Title 7">
            <a:extLst>
              <a:ext uri="{FF2B5EF4-FFF2-40B4-BE49-F238E27FC236}">
                <a16:creationId xmlns:a16="http://schemas.microsoft.com/office/drawing/2014/main" id="{80A1B766-9CE7-43BA-9C23-EB4FBB2B0493}"/>
              </a:ext>
            </a:extLst>
          </p:cNvPr>
          <p:cNvSpPr txBox="1">
            <a:spLocks/>
          </p:cNvSpPr>
          <p:nvPr/>
        </p:nvSpPr>
        <p:spPr>
          <a:xfrm>
            <a:off x="9554948" y="3880310"/>
            <a:ext cx="1366029" cy="3291537"/>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734">
                <a:solidFill>
                  <a:srgbClr val="00B4E6"/>
                </a:solidFill>
                <a:latin typeface="Arial"/>
              </a:rPr>
              <a:t>Value</a:t>
            </a:r>
          </a:p>
          <a:p>
            <a:pPr defTabSz="914446">
              <a:defRPr/>
            </a:pPr>
            <a:endParaRPr lang="en-GB" sz="1067">
              <a:solidFill>
                <a:srgbClr val="00B4E6"/>
              </a:solidFill>
              <a:latin typeface="Arial"/>
            </a:endParaRPr>
          </a:p>
          <a:p>
            <a:pPr defTabSz="914446">
              <a:defRPr/>
            </a:pPr>
            <a:r>
              <a:rPr lang="en-GB" sz="1600">
                <a:solidFill>
                  <a:srgbClr val="00B4E6"/>
                </a:solidFill>
                <a:latin typeface="Arial"/>
              </a:rPr>
              <a:t>Offers potential new business opportunities by reinvesting the time reclaimed</a:t>
            </a:r>
            <a:endParaRPr lang="en-US" sz="1600">
              <a:solidFill>
                <a:srgbClr val="00B4E6"/>
              </a:solidFill>
              <a:latin typeface="Arial"/>
            </a:endParaRPr>
          </a:p>
          <a:p>
            <a:pPr defTabSz="914446">
              <a:defRPr/>
            </a:pPr>
            <a:endParaRPr lang="en-US" sz="2933">
              <a:solidFill>
                <a:srgbClr val="00B4E6"/>
              </a:solidFill>
              <a:latin typeface="Arial"/>
            </a:endParaRPr>
          </a:p>
        </p:txBody>
      </p:sp>
      <p:cxnSp>
        <p:nvCxnSpPr>
          <p:cNvPr id="42" name="Straight Connector 41">
            <a:extLst>
              <a:ext uri="{FF2B5EF4-FFF2-40B4-BE49-F238E27FC236}">
                <a16:creationId xmlns:a16="http://schemas.microsoft.com/office/drawing/2014/main" id="{3F0A4E81-A3C0-142A-840D-C050F7CEEACC}"/>
              </a:ext>
            </a:extLst>
          </p:cNvPr>
          <p:cNvCxnSpPr>
            <a:cxnSpLocks/>
          </p:cNvCxnSpPr>
          <p:nvPr/>
        </p:nvCxnSpPr>
        <p:spPr>
          <a:xfrm>
            <a:off x="9092688" y="1438951"/>
            <a:ext cx="0" cy="1982356"/>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9602D491-5258-34B8-4A67-D5528FF40E57}"/>
              </a:ext>
            </a:extLst>
          </p:cNvPr>
          <p:cNvCxnSpPr>
            <a:cxnSpLocks/>
          </p:cNvCxnSpPr>
          <p:nvPr/>
        </p:nvCxnSpPr>
        <p:spPr>
          <a:xfrm>
            <a:off x="9092688" y="3843091"/>
            <a:ext cx="0" cy="2590103"/>
          </a:xfrm>
          <a:prstGeom prst="line">
            <a:avLst/>
          </a:prstGeom>
          <a:ln w="12700">
            <a:solidFill>
              <a:schemeClr val="accent1"/>
            </a:solidFill>
            <a:headEnd w="med" len="sm"/>
            <a:tailEnd type="none" w="med" len="sm"/>
          </a:ln>
        </p:spPr>
        <p:style>
          <a:lnRef idx="1">
            <a:schemeClr val="accent2"/>
          </a:lnRef>
          <a:fillRef idx="0">
            <a:schemeClr val="accent2"/>
          </a:fillRef>
          <a:effectRef idx="0">
            <a:schemeClr val="accent2"/>
          </a:effectRef>
          <a:fontRef idx="minor">
            <a:schemeClr val="tx1"/>
          </a:fontRef>
        </p:style>
      </p:cxnSp>
      <p:sp>
        <p:nvSpPr>
          <p:cNvPr id="4" name="Title 4">
            <a:extLst>
              <a:ext uri="{FF2B5EF4-FFF2-40B4-BE49-F238E27FC236}">
                <a16:creationId xmlns:a16="http://schemas.microsoft.com/office/drawing/2014/main" id="{6775BA56-9DDC-7EB6-5BA4-F883115937C2}"/>
              </a:ext>
            </a:extLst>
          </p:cNvPr>
          <p:cNvSpPr txBox="1">
            <a:spLocks/>
          </p:cNvSpPr>
          <p:nvPr/>
        </p:nvSpPr>
        <p:spPr>
          <a:xfrm>
            <a:off x="835200" y="383999"/>
            <a:ext cx="4346400" cy="665868"/>
          </a:xfrm>
          <a:prstGeom prst="rect">
            <a:avLst/>
          </a:prstGeom>
        </p:spPr>
        <p:txBody>
          <a:bodyPr vert="horz" lIns="0" tIns="0" rIns="0" bIns="0" rtlCol="0" anchor="t" anchorCtr="0">
            <a:noAutofit/>
          </a:bodyPr>
          <a:lstStyle>
            <a:lvl1pPr marL="0" marR="0" indent="0" algn="l" defTabSz="685800" rtl="0" eaLnBrk="1" fontAlgn="auto" latinLnBrk="0" hangingPunct="1">
              <a:lnSpc>
                <a:spcPct val="100000"/>
              </a:lnSpc>
              <a:spcBef>
                <a:spcPts val="0"/>
              </a:spcBef>
              <a:spcAft>
                <a:spcPts val="0"/>
              </a:spcAft>
              <a:buClrTx/>
              <a:buSzTx/>
              <a:buFontTx/>
              <a:buNone/>
              <a:tabLst/>
              <a:defRPr sz="2200" kern="1200">
                <a:solidFill>
                  <a:schemeClr val="tx1"/>
                </a:solidFill>
                <a:latin typeface="+mj-lt"/>
                <a:ea typeface="+mj-ea"/>
                <a:cs typeface="Arial" panose="020B0604020202020204" pitchFamily="34" charset="0"/>
              </a:defRPr>
            </a:lvl1pPr>
          </a:lstStyle>
          <a:p>
            <a:pPr defTabSz="914446">
              <a:defRPr/>
            </a:pPr>
            <a:r>
              <a:rPr lang="en-GB" sz="3200" err="1">
                <a:solidFill>
                  <a:srgbClr val="461E96"/>
                </a:solidFill>
                <a:latin typeface="Arial"/>
              </a:rPr>
              <a:t>OptiTote</a:t>
            </a:r>
            <a:endParaRPr lang="en-GB" sz="3734">
              <a:solidFill>
                <a:srgbClr val="461E96"/>
              </a:solidFill>
              <a:latin typeface="Arial"/>
            </a:endParaRPr>
          </a:p>
          <a:p>
            <a:pPr defTabSz="914446">
              <a:defRPr/>
            </a:pPr>
            <a:endParaRPr lang="en-US" sz="2933">
              <a:solidFill>
                <a:srgbClr val="461E96"/>
              </a:solidFill>
              <a:latin typeface="Arial"/>
            </a:endParaRPr>
          </a:p>
        </p:txBody>
      </p:sp>
    </p:spTree>
    <p:extLst>
      <p:ext uri="{BB962C8B-B14F-4D97-AF65-F5344CB8AC3E}">
        <p14:creationId xmlns:p14="http://schemas.microsoft.com/office/powerpoint/2010/main" val="32460864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7EDD7-764C-5F7A-C568-BF2F877BEA77}"/>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5F903F63-2955-B2A1-0D1B-8D7EE96C03C6}"/>
              </a:ext>
            </a:extLst>
          </p:cNvPr>
          <p:cNvSpPr>
            <a:spLocks noGrp="1"/>
          </p:cNvSpPr>
          <p:nvPr>
            <p:ph type="dt" sz="half" idx="10"/>
          </p:nvPr>
        </p:nvSpPr>
        <p:spPr/>
        <p:txBody>
          <a:bodyPr/>
          <a:lstStyle/>
          <a:p>
            <a:pPr defTabSz="609630">
              <a:defRPr/>
            </a:pPr>
            <a:fld id="{784DAE0D-A816-1E49-B251-C40763F6EA69}" type="datetime1">
              <a:rPr lang="en-US">
                <a:solidFill>
                  <a:srgbClr val="461E96"/>
                </a:solidFill>
              </a:rPr>
              <a:pPr defTabSz="609630">
                <a:defRPr/>
              </a:pPr>
              <a:t>11/26/2025</a:t>
            </a:fld>
            <a:endParaRPr lang="en-US">
              <a:solidFill>
                <a:srgbClr val="461E96"/>
              </a:solidFill>
            </a:endParaRPr>
          </a:p>
        </p:txBody>
      </p:sp>
      <p:sp>
        <p:nvSpPr>
          <p:cNvPr id="5" name="Slide Number Placeholder 4">
            <a:extLst>
              <a:ext uri="{FF2B5EF4-FFF2-40B4-BE49-F238E27FC236}">
                <a16:creationId xmlns:a16="http://schemas.microsoft.com/office/drawing/2014/main" id="{5E7A7901-D7B9-833B-19EB-05275323FA47}"/>
              </a:ext>
            </a:extLst>
          </p:cNvPr>
          <p:cNvSpPr>
            <a:spLocks noGrp="1"/>
          </p:cNvSpPr>
          <p:nvPr>
            <p:ph type="sldNum" sz="quarter" idx="12"/>
          </p:nvPr>
        </p:nvSpPr>
        <p:spPr/>
        <p:txBody>
          <a:bodyPr/>
          <a:lstStyle/>
          <a:p>
            <a:pPr defTabSz="609630">
              <a:defRPr/>
            </a:pPr>
            <a:fld id="{7402B711-A71A-452E-950A-8AB93037233C}" type="slidenum">
              <a:rPr lang="en-US">
                <a:solidFill>
                  <a:srgbClr val="461E96"/>
                </a:solidFill>
              </a:rPr>
              <a:pPr defTabSz="609630">
                <a:defRPr/>
              </a:pPr>
              <a:t>33</a:t>
            </a:fld>
            <a:endParaRPr lang="en-US">
              <a:solidFill>
                <a:srgbClr val="461E96"/>
              </a:solidFill>
            </a:endParaRPr>
          </a:p>
        </p:txBody>
      </p:sp>
      <p:sp>
        <p:nvSpPr>
          <p:cNvPr id="8" name="Title 7">
            <a:extLst>
              <a:ext uri="{FF2B5EF4-FFF2-40B4-BE49-F238E27FC236}">
                <a16:creationId xmlns:a16="http://schemas.microsoft.com/office/drawing/2014/main" id="{8F7E5991-7488-2D31-A16E-437B5AC2B7CC}"/>
              </a:ext>
            </a:extLst>
          </p:cNvPr>
          <p:cNvSpPr>
            <a:spLocks noGrp="1"/>
          </p:cNvSpPr>
          <p:nvPr>
            <p:ph type="title"/>
          </p:nvPr>
        </p:nvSpPr>
        <p:spPr>
          <a:xfrm>
            <a:off x="854763" y="377133"/>
            <a:ext cx="1702263" cy="565303"/>
          </a:xfrm>
        </p:spPr>
        <p:txBody>
          <a:bodyPr/>
          <a:lstStyle/>
          <a:p>
            <a:r>
              <a:rPr lang="en-GB" sz="3200" b="1">
                <a:solidFill>
                  <a:schemeClr val="bg2">
                    <a:lumMod val="10000"/>
                  </a:schemeClr>
                </a:solidFill>
                <a:latin typeface="Cencora-Gilroy" pitchFamily="2" charset="77"/>
                <a:ea typeface="Helvetica Neue" panose="02000503000000020004" pitchFamily="2" charset="0"/>
                <a:cs typeface="Helvetica Neue" panose="02000503000000020004" pitchFamily="2" charset="0"/>
              </a:rPr>
              <a:t> </a:t>
            </a:r>
            <a:endParaRPr lang="en-US" sz="3200" b="1">
              <a:solidFill>
                <a:schemeClr val="bg2">
                  <a:lumMod val="10000"/>
                </a:schemeClr>
              </a:solidFill>
              <a:latin typeface="Cencora-Gilroy" pitchFamily="2" charset="77"/>
              <a:ea typeface="Helvetica Neue" panose="02000503000000020004" pitchFamily="2" charset="0"/>
              <a:cs typeface="Helvetica Neue" panose="02000503000000020004" pitchFamily="2" charset="0"/>
            </a:endParaRPr>
          </a:p>
        </p:txBody>
      </p:sp>
      <p:sp>
        <p:nvSpPr>
          <p:cNvPr id="16" name="TextBox 15">
            <a:extLst>
              <a:ext uri="{FF2B5EF4-FFF2-40B4-BE49-F238E27FC236}">
                <a16:creationId xmlns:a16="http://schemas.microsoft.com/office/drawing/2014/main" id="{23B5C8C6-BEA3-91A5-B807-109D67CBE30D}"/>
              </a:ext>
            </a:extLst>
          </p:cNvPr>
          <p:cNvSpPr txBox="1"/>
          <p:nvPr/>
        </p:nvSpPr>
        <p:spPr>
          <a:xfrm>
            <a:off x="10730821" y="-1107517"/>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28" name="TextBox 27">
            <a:extLst>
              <a:ext uri="{FF2B5EF4-FFF2-40B4-BE49-F238E27FC236}">
                <a16:creationId xmlns:a16="http://schemas.microsoft.com/office/drawing/2014/main" id="{782C4AF9-4DFB-D123-F052-62B482B82E0E}"/>
              </a:ext>
            </a:extLst>
          </p:cNvPr>
          <p:cNvSpPr txBox="1"/>
          <p:nvPr/>
        </p:nvSpPr>
        <p:spPr>
          <a:xfrm>
            <a:off x="5546895" y="-865539"/>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63" name="TextBox 62">
            <a:extLst>
              <a:ext uri="{FF2B5EF4-FFF2-40B4-BE49-F238E27FC236}">
                <a16:creationId xmlns:a16="http://schemas.microsoft.com/office/drawing/2014/main" id="{00D3187A-44B2-0F12-4F7A-72AA4DD0C221}"/>
              </a:ext>
            </a:extLst>
          </p:cNvPr>
          <p:cNvSpPr txBox="1"/>
          <p:nvPr/>
        </p:nvSpPr>
        <p:spPr>
          <a:xfrm>
            <a:off x="-474133" y="3056467"/>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sp>
        <p:nvSpPr>
          <p:cNvPr id="9" name="Text Placeholder 9">
            <a:extLst>
              <a:ext uri="{FF2B5EF4-FFF2-40B4-BE49-F238E27FC236}">
                <a16:creationId xmlns:a16="http://schemas.microsoft.com/office/drawing/2014/main" id="{59496E95-FDBB-A827-64C2-68DF71785BD7}"/>
              </a:ext>
            </a:extLst>
          </p:cNvPr>
          <p:cNvSpPr>
            <a:spLocks noGrp="1"/>
          </p:cNvSpPr>
          <p:nvPr>
            <p:ph type="body" sz="quarter" idx="21"/>
          </p:nvPr>
        </p:nvSpPr>
        <p:spPr>
          <a:xfrm>
            <a:off x="852599" y="1557136"/>
            <a:ext cx="4694392" cy="2735465"/>
          </a:xfrm>
        </p:spPr>
        <p:txBody>
          <a:bodyPr/>
          <a:lstStyle/>
          <a:p>
            <a:pPr>
              <a:spcAft>
                <a:spcPts val="533"/>
              </a:spcAft>
            </a:pPr>
            <a:r>
              <a:rPr lang="en-GB" sz="1333" b="0" dirty="0">
                <a:solidFill>
                  <a:schemeClr val="accent6"/>
                </a:solidFill>
                <a:latin typeface="Arial" panose="020B0604020202020204" pitchFamily="34" charset="0"/>
              </a:rPr>
              <a:t>SWITCH is the </a:t>
            </a:r>
            <a:r>
              <a:rPr lang="en-GB" sz="1333" dirty="0" err="1">
                <a:solidFill>
                  <a:schemeClr val="accent6"/>
                </a:solidFill>
                <a:latin typeface="Arial" panose="020B0604020202020204" pitchFamily="34" charset="0"/>
              </a:rPr>
              <a:t>Cencora</a:t>
            </a:r>
            <a:r>
              <a:rPr lang="en-GB" sz="1333" dirty="0">
                <a:solidFill>
                  <a:schemeClr val="accent6"/>
                </a:solidFill>
                <a:latin typeface="Arial" panose="020B0604020202020204" pitchFamily="34" charset="0"/>
              </a:rPr>
              <a:t> Alliance Healthcare Order Management System</a:t>
            </a:r>
            <a:r>
              <a:rPr lang="en-GB" sz="1333" b="0" dirty="0">
                <a:solidFill>
                  <a:schemeClr val="accent6"/>
                </a:solidFill>
                <a:latin typeface="Arial" panose="020B0604020202020204" pitchFamily="34" charset="0"/>
              </a:rPr>
              <a:t>, designed as a purchase and stock management solution. It integrates with your pharmacy PMR to provide detailed product-level ordering control.</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Set custom buying rules tailored to your business needs</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Utilise the 'Warehouse' feature for managing self-supply and group inter-branch stock transfers</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Scans price and stock availability across multiple suppliers in a single platform</a:t>
            </a:r>
          </a:p>
          <a:p>
            <a:pPr marL="381019" indent="-381019">
              <a:spcAft>
                <a:spcPts val="533"/>
              </a:spcAft>
              <a:buFont typeface="Arial" panose="020B0604020202020204" pitchFamily="34" charset="0"/>
              <a:buChar char="•"/>
            </a:pPr>
            <a:r>
              <a:rPr lang="en-GB" sz="1333" b="0" dirty="0">
                <a:solidFill>
                  <a:schemeClr val="accent6"/>
                </a:solidFill>
                <a:latin typeface="Arial" panose="020B0604020202020204" pitchFamily="34" charset="0"/>
              </a:rPr>
              <a:t>Access a full reporting suite for procurement visibility</a:t>
            </a:r>
          </a:p>
        </p:txBody>
      </p:sp>
      <p:sp>
        <p:nvSpPr>
          <p:cNvPr id="7" name="TextBox 6">
            <a:extLst>
              <a:ext uri="{FF2B5EF4-FFF2-40B4-BE49-F238E27FC236}">
                <a16:creationId xmlns:a16="http://schemas.microsoft.com/office/drawing/2014/main" id="{FB3BBE18-7CAA-62F3-ED3A-8E91620B4FE5}"/>
              </a:ext>
            </a:extLst>
          </p:cNvPr>
          <p:cNvSpPr txBox="1"/>
          <p:nvPr/>
        </p:nvSpPr>
        <p:spPr>
          <a:xfrm>
            <a:off x="-85344" y="1920240"/>
            <a:ext cx="0" cy="0"/>
          </a:xfrm>
          <a:prstGeom prst="rect">
            <a:avLst/>
          </a:prstGeom>
        </p:spPr>
        <p:txBody>
          <a:bodyPr vert="horz" wrap="none" lIns="0" tIns="0" rIns="0" bIns="0" rtlCol="0" anchor="t" anchorCtr="0">
            <a:noAutofit/>
          </a:bodyPr>
          <a:lstStyle/>
          <a:p>
            <a:pPr defTabSz="609630">
              <a:defRPr/>
            </a:pPr>
            <a:endParaRPr lang="en-US" sz="2400">
              <a:solidFill>
                <a:srgbClr val="461E96"/>
              </a:solidFill>
              <a:latin typeface="Arial"/>
            </a:endParaRPr>
          </a:p>
        </p:txBody>
      </p:sp>
      <p:grpSp>
        <p:nvGrpSpPr>
          <p:cNvPr id="37" name="Group 36">
            <a:extLst>
              <a:ext uri="{FF2B5EF4-FFF2-40B4-BE49-F238E27FC236}">
                <a16:creationId xmlns:a16="http://schemas.microsoft.com/office/drawing/2014/main" id="{405A548E-3886-AB42-02A0-7720B247820F}"/>
              </a:ext>
            </a:extLst>
          </p:cNvPr>
          <p:cNvGrpSpPr/>
          <p:nvPr/>
        </p:nvGrpSpPr>
        <p:grpSpPr>
          <a:xfrm>
            <a:off x="7912958" y="745572"/>
            <a:ext cx="1983161" cy="1642181"/>
            <a:chOff x="5934718" y="559179"/>
            <a:chExt cx="1487371" cy="1231636"/>
          </a:xfrm>
        </p:grpSpPr>
        <p:sp>
          <p:nvSpPr>
            <p:cNvPr id="53" name="object 2">
              <a:extLst>
                <a:ext uri="{FF2B5EF4-FFF2-40B4-BE49-F238E27FC236}">
                  <a16:creationId xmlns:a16="http://schemas.microsoft.com/office/drawing/2014/main" id="{235B6BB1-7B49-7062-71FD-3ECF2F215E9B}"/>
                </a:ext>
              </a:extLst>
            </p:cNvPr>
            <p:cNvSpPr/>
            <p:nvPr/>
          </p:nvSpPr>
          <p:spPr>
            <a:xfrm>
              <a:off x="5934718" y="559179"/>
              <a:ext cx="1242869"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54" name="object 3">
              <a:extLst>
                <a:ext uri="{FF2B5EF4-FFF2-40B4-BE49-F238E27FC236}">
                  <a16:creationId xmlns:a16="http://schemas.microsoft.com/office/drawing/2014/main" id="{CD7C2714-D404-6A09-5E8B-7908E3C78A37}"/>
                </a:ext>
              </a:extLst>
            </p:cNvPr>
            <p:cNvSpPr txBox="1"/>
            <p:nvPr/>
          </p:nvSpPr>
          <p:spPr>
            <a:xfrm>
              <a:off x="6279434" y="1385604"/>
              <a:ext cx="548687" cy="196208"/>
            </a:xfrm>
            <a:prstGeom prst="rect">
              <a:avLst/>
            </a:prstGeom>
          </p:spPr>
          <p:txBody>
            <a:bodyPr vert="horz" wrap="square" lIns="0" tIns="15240" rIns="0" bIns="0" rtlCol="0">
              <a:spAutoFit/>
            </a:bodyPr>
            <a:lstStyle/>
            <a:p>
              <a:pPr marL="12701" algn="ctr" defTabSz="609630">
                <a:spcBef>
                  <a:spcPts val="120"/>
                </a:spcBef>
                <a:defRPr/>
              </a:pPr>
              <a:r>
                <a:rPr sz="1600" kern="0" spc="-11" dirty="0">
                  <a:solidFill>
                    <a:srgbClr val="FFFFFF"/>
                  </a:solidFill>
                  <a:latin typeface="Arial"/>
                  <a:cs typeface="Arial"/>
                </a:rPr>
                <a:t>Control</a:t>
              </a:r>
              <a:endParaRPr sz="1600" kern="0" dirty="0">
                <a:solidFill>
                  <a:sysClr val="windowText" lastClr="000000"/>
                </a:solidFill>
                <a:latin typeface="Arial"/>
                <a:cs typeface="Arial"/>
              </a:endParaRPr>
            </a:p>
          </p:txBody>
        </p:sp>
        <p:sp>
          <p:nvSpPr>
            <p:cNvPr id="56" name="object 5">
              <a:extLst>
                <a:ext uri="{FF2B5EF4-FFF2-40B4-BE49-F238E27FC236}">
                  <a16:creationId xmlns:a16="http://schemas.microsoft.com/office/drawing/2014/main" id="{646FFAED-AADB-C7B1-6AC8-DB70DEB28B67}"/>
                </a:ext>
              </a:extLst>
            </p:cNvPr>
            <p:cNvSpPr/>
            <p:nvPr/>
          </p:nvSpPr>
          <p:spPr>
            <a:xfrm>
              <a:off x="7146671" y="1330212"/>
              <a:ext cx="275418" cy="248454"/>
            </a:xfrm>
            <a:custGeom>
              <a:avLst/>
              <a:gdLst/>
              <a:ahLst/>
              <a:cxnLst/>
              <a:rect l="l" t="t" r="r" b="b"/>
              <a:pathLst>
                <a:path w="325754" h="296544">
                  <a:moveTo>
                    <a:pt x="325335" y="241160"/>
                  </a:moveTo>
                  <a:lnTo>
                    <a:pt x="255422" y="10299"/>
                  </a:lnTo>
                  <a:lnTo>
                    <a:pt x="219113" y="73190"/>
                  </a:lnTo>
                  <a:lnTo>
                    <a:pt x="92354" y="0"/>
                  </a:lnTo>
                  <a:lnTo>
                    <a:pt x="0" y="159956"/>
                  </a:lnTo>
                  <a:lnTo>
                    <a:pt x="126758" y="233159"/>
                  </a:lnTo>
                  <a:lnTo>
                    <a:pt x="90449" y="296049"/>
                  </a:lnTo>
                  <a:lnTo>
                    <a:pt x="325335" y="241160"/>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42" name="Group 41">
            <a:extLst>
              <a:ext uri="{FF2B5EF4-FFF2-40B4-BE49-F238E27FC236}">
                <a16:creationId xmlns:a16="http://schemas.microsoft.com/office/drawing/2014/main" id="{03763EAF-06B7-3428-DD94-DE2CB434D544}"/>
              </a:ext>
            </a:extLst>
          </p:cNvPr>
          <p:cNvGrpSpPr/>
          <p:nvPr/>
        </p:nvGrpSpPr>
        <p:grpSpPr>
          <a:xfrm>
            <a:off x="9749641" y="1731594"/>
            <a:ext cx="1657160" cy="2037681"/>
            <a:chOff x="7312231" y="1298695"/>
            <a:chExt cx="1242870" cy="1528261"/>
          </a:xfrm>
        </p:grpSpPr>
        <p:sp>
          <p:nvSpPr>
            <p:cNvPr id="48" name="object 2">
              <a:extLst>
                <a:ext uri="{FF2B5EF4-FFF2-40B4-BE49-F238E27FC236}">
                  <a16:creationId xmlns:a16="http://schemas.microsoft.com/office/drawing/2014/main" id="{4C1B2177-F640-BCAF-3B22-D533AE659281}"/>
                </a:ext>
              </a:extLst>
            </p:cNvPr>
            <p:cNvSpPr/>
            <p:nvPr/>
          </p:nvSpPr>
          <p:spPr>
            <a:xfrm>
              <a:off x="7312231" y="1298695"/>
              <a:ext cx="1242870"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49" name="object 3">
              <a:extLst>
                <a:ext uri="{FF2B5EF4-FFF2-40B4-BE49-F238E27FC236}">
                  <a16:creationId xmlns:a16="http://schemas.microsoft.com/office/drawing/2014/main" id="{08B84215-301D-6ABB-9619-26824AD36C62}"/>
                </a:ext>
              </a:extLst>
            </p:cNvPr>
            <p:cNvSpPr txBox="1"/>
            <p:nvPr/>
          </p:nvSpPr>
          <p:spPr>
            <a:xfrm>
              <a:off x="7595968" y="2006567"/>
              <a:ext cx="675393" cy="327494"/>
            </a:xfrm>
            <a:prstGeom prst="rect">
              <a:avLst/>
            </a:prstGeom>
          </p:spPr>
          <p:txBody>
            <a:bodyPr vert="horz" wrap="square" lIns="0" tIns="51435" rIns="0" bIns="0" rtlCol="0">
              <a:spAutoFit/>
            </a:bodyPr>
            <a:lstStyle/>
            <a:p>
              <a:pPr marL="60963" marR="5080" indent="-48897" algn="ctr" defTabSz="609630">
                <a:lnSpc>
                  <a:spcPts val="1520"/>
                </a:lnSpc>
                <a:spcBef>
                  <a:spcPts val="405"/>
                </a:spcBef>
                <a:defRPr/>
              </a:pPr>
              <a:r>
                <a:rPr sz="1600" kern="0" spc="-11" dirty="0">
                  <a:solidFill>
                    <a:srgbClr val="FFFFFF"/>
                  </a:solidFill>
                  <a:latin typeface="Arial"/>
                  <a:cs typeface="Arial"/>
                </a:rPr>
                <a:t>Financial benefits</a:t>
              </a:r>
              <a:endParaRPr sz="1600" kern="0" dirty="0">
                <a:solidFill>
                  <a:sysClr val="windowText" lastClr="000000"/>
                </a:solidFill>
                <a:latin typeface="Arial"/>
                <a:cs typeface="Arial"/>
              </a:endParaRPr>
            </a:p>
          </p:txBody>
        </p:sp>
        <p:sp>
          <p:nvSpPr>
            <p:cNvPr id="51" name="object 5">
              <a:extLst>
                <a:ext uri="{FF2B5EF4-FFF2-40B4-BE49-F238E27FC236}">
                  <a16:creationId xmlns:a16="http://schemas.microsoft.com/office/drawing/2014/main" id="{613BD7B6-12E0-F8E1-684D-E032CB4F56B9}"/>
                </a:ext>
              </a:extLst>
            </p:cNvPr>
            <p:cNvSpPr/>
            <p:nvPr/>
          </p:nvSpPr>
          <p:spPr>
            <a:xfrm>
              <a:off x="7812669" y="2556688"/>
              <a:ext cx="279176" cy="270268"/>
            </a:xfrm>
            <a:custGeom>
              <a:avLst/>
              <a:gdLst/>
              <a:ahLst/>
              <a:cxnLst/>
              <a:rect l="l" t="t" r="r" b="b"/>
              <a:pathLst>
                <a:path w="330200" h="322579">
                  <a:moveTo>
                    <a:pt x="329946" y="146367"/>
                  </a:moveTo>
                  <a:lnTo>
                    <a:pt x="257340" y="146367"/>
                  </a:lnTo>
                  <a:lnTo>
                    <a:pt x="257340" y="0"/>
                  </a:lnTo>
                  <a:lnTo>
                    <a:pt x="72631" y="0"/>
                  </a:lnTo>
                  <a:lnTo>
                    <a:pt x="72631" y="146367"/>
                  </a:lnTo>
                  <a:lnTo>
                    <a:pt x="0" y="146367"/>
                  </a:lnTo>
                  <a:lnTo>
                    <a:pt x="164973" y="322338"/>
                  </a:lnTo>
                  <a:lnTo>
                    <a:pt x="329946" y="146367"/>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47" name="Group 46">
            <a:extLst>
              <a:ext uri="{FF2B5EF4-FFF2-40B4-BE49-F238E27FC236}">
                <a16:creationId xmlns:a16="http://schemas.microsoft.com/office/drawing/2014/main" id="{BA3DE0E9-A01E-E0AE-BC7C-127F197BD667}"/>
              </a:ext>
            </a:extLst>
          </p:cNvPr>
          <p:cNvGrpSpPr/>
          <p:nvPr/>
        </p:nvGrpSpPr>
        <p:grpSpPr>
          <a:xfrm>
            <a:off x="9543359" y="3791587"/>
            <a:ext cx="1863445" cy="1642181"/>
            <a:chOff x="7157519" y="2843690"/>
            <a:chExt cx="1397584" cy="1231636"/>
          </a:xfrm>
        </p:grpSpPr>
        <p:sp>
          <p:nvSpPr>
            <p:cNvPr id="43" name="object 2">
              <a:extLst>
                <a:ext uri="{FF2B5EF4-FFF2-40B4-BE49-F238E27FC236}">
                  <a16:creationId xmlns:a16="http://schemas.microsoft.com/office/drawing/2014/main" id="{F2EB253F-BB3D-E0B4-0E58-36C92DFE6B58}"/>
                </a:ext>
              </a:extLst>
            </p:cNvPr>
            <p:cNvSpPr/>
            <p:nvPr/>
          </p:nvSpPr>
          <p:spPr>
            <a:xfrm>
              <a:off x="7312233" y="2843690"/>
              <a:ext cx="1242870"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2"/>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2"/>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44" name="object 3">
              <a:extLst>
                <a:ext uri="{FF2B5EF4-FFF2-40B4-BE49-F238E27FC236}">
                  <a16:creationId xmlns:a16="http://schemas.microsoft.com/office/drawing/2014/main" id="{3BF2E64A-0914-98C8-7C1D-369F58F5F7CA}"/>
                </a:ext>
              </a:extLst>
            </p:cNvPr>
            <p:cNvSpPr txBox="1"/>
            <p:nvPr/>
          </p:nvSpPr>
          <p:spPr>
            <a:xfrm>
              <a:off x="7644815" y="3607363"/>
              <a:ext cx="594324" cy="196208"/>
            </a:xfrm>
            <a:prstGeom prst="rect">
              <a:avLst/>
            </a:prstGeom>
          </p:spPr>
          <p:txBody>
            <a:bodyPr vert="horz" wrap="square" lIns="0" tIns="15240" rIns="0" bIns="0" rtlCol="0">
              <a:spAutoFit/>
            </a:bodyPr>
            <a:lstStyle/>
            <a:p>
              <a:pPr marL="12701" algn="ctr" defTabSz="609630">
                <a:spcBef>
                  <a:spcPts val="120"/>
                </a:spcBef>
                <a:defRPr/>
              </a:pPr>
              <a:r>
                <a:rPr sz="1600" kern="0" spc="-11">
                  <a:solidFill>
                    <a:srgbClr val="FFFFFF"/>
                  </a:solidFill>
                  <a:latin typeface="Arial"/>
                  <a:cs typeface="Arial"/>
                </a:rPr>
                <a:t>Support</a:t>
              </a:r>
              <a:endParaRPr sz="1600" kern="0">
                <a:solidFill>
                  <a:sysClr val="windowText" lastClr="000000"/>
                </a:solidFill>
                <a:latin typeface="Arial"/>
                <a:cs typeface="Arial"/>
              </a:endParaRPr>
            </a:p>
          </p:txBody>
        </p:sp>
        <p:sp>
          <p:nvSpPr>
            <p:cNvPr id="46" name="object 5">
              <a:extLst>
                <a:ext uri="{FF2B5EF4-FFF2-40B4-BE49-F238E27FC236}">
                  <a16:creationId xmlns:a16="http://schemas.microsoft.com/office/drawing/2014/main" id="{68B923DD-FBC3-1017-3838-DE399E057D18}"/>
                </a:ext>
              </a:extLst>
            </p:cNvPr>
            <p:cNvSpPr/>
            <p:nvPr/>
          </p:nvSpPr>
          <p:spPr>
            <a:xfrm>
              <a:off x="7157519" y="3746665"/>
              <a:ext cx="275418" cy="248454"/>
            </a:xfrm>
            <a:custGeom>
              <a:avLst/>
              <a:gdLst/>
              <a:ahLst/>
              <a:cxnLst/>
              <a:rect l="l" t="t" r="r" b="b"/>
              <a:pathLst>
                <a:path w="325754" h="296545">
                  <a:moveTo>
                    <a:pt x="325348" y="159956"/>
                  </a:moveTo>
                  <a:lnTo>
                    <a:pt x="232994" y="0"/>
                  </a:lnTo>
                  <a:lnTo>
                    <a:pt x="106222" y="73190"/>
                  </a:lnTo>
                  <a:lnTo>
                    <a:pt x="69913" y="10287"/>
                  </a:lnTo>
                  <a:lnTo>
                    <a:pt x="0" y="241147"/>
                  </a:lnTo>
                  <a:lnTo>
                    <a:pt x="234886" y="296037"/>
                  </a:lnTo>
                  <a:lnTo>
                    <a:pt x="198577" y="233159"/>
                  </a:lnTo>
                  <a:lnTo>
                    <a:pt x="325348" y="159956"/>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52" name="Group 51">
            <a:extLst>
              <a:ext uri="{FF2B5EF4-FFF2-40B4-BE49-F238E27FC236}">
                <a16:creationId xmlns:a16="http://schemas.microsoft.com/office/drawing/2014/main" id="{203A5319-ACB8-8F79-0F1F-4A6D91BA3990}"/>
              </a:ext>
            </a:extLst>
          </p:cNvPr>
          <p:cNvGrpSpPr/>
          <p:nvPr/>
        </p:nvGrpSpPr>
        <p:grpSpPr>
          <a:xfrm>
            <a:off x="7572403" y="4679887"/>
            <a:ext cx="1997712" cy="1642181"/>
            <a:chOff x="5679302" y="3509915"/>
            <a:chExt cx="1498284" cy="1231636"/>
          </a:xfrm>
        </p:grpSpPr>
        <p:sp>
          <p:nvSpPr>
            <p:cNvPr id="38" name="object 2">
              <a:extLst>
                <a:ext uri="{FF2B5EF4-FFF2-40B4-BE49-F238E27FC236}">
                  <a16:creationId xmlns:a16="http://schemas.microsoft.com/office/drawing/2014/main" id="{DCD1B5ED-5F45-5A6B-235F-57332654FA71}"/>
                </a:ext>
              </a:extLst>
            </p:cNvPr>
            <p:cNvSpPr/>
            <p:nvPr/>
          </p:nvSpPr>
          <p:spPr>
            <a:xfrm>
              <a:off x="5934717" y="3509915"/>
              <a:ext cx="1242869"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39" name="object 3">
              <a:extLst>
                <a:ext uri="{FF2B5EF4-FFF2-40B4-BE49-F238E27FC236}">
                  <a16:creationId xmlns:a16="http://schemas.microsoft.com/office/drawing/2014/main" id="{F427C8EC-41B2-6749-3638-7121F29A2340}"/>
                </a:ext>
              </a:extLst>
            </p:cNvPr>
            <p:cNvSpPr txBox="1"/>
            <p:nvPr/>
          </p:nvSpPr>
          <p:spPr>
            <a:xfrm>
              <a:off x="6251325" y="4271286"/>
              <a:ext cx="609355" cy="196208"/>
            </a:xfrm>
            <a:prstGeom prst="rect">
              <a:avLst/>
            </a:prstGeom>
          </p:spPr>
          <p:txBody>
            <a:bodyPr vert="horz" wrap="square" lIns="0" tIns="15240" rIns="0" bIns="0" rtlCol="0">
              <a:spAutoFit/>
            </a:bodyPr>
            <a:lstStyle/>
            <a:p>
              <a:pPr marL="12701" algn="ctr" defTabSz="609630">
                <a:spcBef>
                  <a:spcPts val="120"/>
                </a:spcBef>
                <a:defRPr/>
              </a:pPr>
              <a:r>
                <a:rPr sz="1600" kern="0" spc="-11" dirty="0">
                  <a:solidFill>
                    <a:srgbClr val="FFFFFF"/>
                  </a:solidFill>
                  <a:latin typeface="Arial"/>
                  <a:cs typeface="Arial"/>
                </a:rPr>
                <a:t>Visibility</a:t>
              </a:r>
              <a:endParaRPr sz="1600" kern="0" dirty="0">
                <a:solidFill>
                  <a:sysClr val="windowText" lastClr="000000"/>
                </a:solidFill>
                <a:latin typeface="Arial"/>
                <a:cs typeface="Arial"/>
              </a:endParaRPr>
            </a:p>
          </p:txBody>
        </p:sp>
        <p:sp>
          <p:nvSpPr>
            <p:cNvPr id="41" name="object 5">
              <a:extLst>
                <a:ext uri="{FF2B5EF4-FFF2-40B4-BE49-F238E27FC236}">
                  <a16:creationId xmlns:a16="http://schemas.microsoft.com/office/drawing/2014/main" id="{393C1AE0-7F41-24AF-0F44-408F4B4C21A1}"/>
                </a:ext>
              </a:extLst>
            </p:cNvPr>
            <p:cNvSpPr/>
            <p:nvPr/>
          </p:nvSpPr>
          <p:spPr>
            <a:xfrm>
              <a:off x="5679302" y="3775971"/>
              <a:ext cx="275418" cy="248456"/>
            </a:xfrm>
            <a:custGeom>
              <a:avLst/>
              <a:gdLst/>
              <a:ahLst/>
              <a:cxnLst/>
              <a:rect l="l" t="t" r="r" b="b"/>
              <a:pathLst>
                <a:path w="325754" h="296545">
                  <a:moveTo>
                    <a:pt x="325335" y="136093"/>
                  </a:moveTo>
                  <a:lnTo>
                    <a:pt x="198564" y="62903"/>
                  </a:lnTo>
                  <a:lnTo>
                    <a:pt x="234886" y="0"/>
                  </a:lnTo>
                  <a:lnTo>
                    <a:pt x="0" y="54889"/>
                  </a:lnTo>
                  <a:lnTo>
                    <a:pt x="69913" y="285750"/>
                  </a:lnTo>
                  <a:lnTo>
                    <a:pt x="106210" y="222872"/>
                  </a:lnTo>
                  <a:lnTo>
                    <a:pt x="232981" y="296049"/>
                  </a:lnTo>
                  <a:lnTo>
                    <a:pt x="325335" y="136093"/>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grpSp>
        <p:nvGrpSpPr>
          <p:cNvPr id="60" name="Group 59">
            <a:extLst>
              <a:ext uri="{FF2B5EF4-FFF2-40B4-BE49-F238E27FC236}">
                <a16:creationId xmlns:a16="http://schemas.microsoft.com/office/drawing/2014/main" id="{E7955F19-306D-16ED-BC50-8F39E95FA818}"/>
              </a:ext>
            </a:extLst>
          </p:cNvPr>
          <p:cNvGrpSpPr/>
          <p:nvPr/>
        </p:nvGrpSpPr>
        <p:grpSpPr>
          <a:xfrm>
            <a:off x="6019800" y="1731592"/>
            <a:ext cx="1840541" cy="1642183"/>
            <a:chOff x="4514850" y="1298694"/>
            <a:chExt cx="1380406" cy="1231637"/>
          </a:xfrm>
        </p:grpSpPr>
        <p:sp>
          <p:nvSpPr>
            <p:cNvPr id="23" name="object 2">
              <a:extLst>
                <a:ext uri="{FF2B5EF4-FFF2-40B4-BE49-F238E27FC236}">
                  <a16:creationId xmlns:a16="http://schemas.microsoft.com/office/drawing/2014/main" id="{D1F483A7-2CCC-2968-F6B9-4F30545AFE56}"/>
                </a:ext>
              </a:extLst>
            </p:cNvPr>
            <p:cNvSpPr/>
            <p:nvPr/>
          </p:nvSpPr>
          <p:spPr>
            <a:xfrm>
              <a:off x="4514850" y="1298695"/>
              <a:ext cx="1242870" cy="1231636"/>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1"/>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1"/>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sp>
          <p:nvSpPr>
            <p:cNvPr id="24" name="object 3">
              <a:extLst>
                <a:ext uri="{FF2B5EF4-FFF2-40B4-BE49-F238E27FC236}">
                  <a16:creationId xmlns:a16="http://schemas.microsoft.com/office/drawing/2014/main" id="{A2266C5B-92C3-1EBD-8D52-9E67FED9A720}"/>
                </a:ext>
              </a:extLst>
            </p:cNvPr>
            <p:cNvSpPr txBox="1"/>
            <p:nvPr/>
          </p:nvSpPr>
          <p:spPr>
            <a:xfrm>
              <a:off x="4786021" y="2066637"/>
              <a:ext cx="693644" cy="196207"/>
            </a:xfrm>
            <a:prstGeom prst="rect">
              <a:avLst/>
            </a:prstGeom>
          </p:spPr>
          <p:txBody>
            <a:bodyPr vert="horz" wrap="square" lIns="0" tIns="15240" rIns="0" bIns="0" rtlCol="0">
              <a:spAutoFit/>
            </a:bodyPr>
            <a:lstStyle/>
            <a:p>
              <a:pPr marL="12701" algn="ctr" defTabSz="609630">
                <a:spcBef>
                  <a:spcPts val="120"/>
                </a:spcBef>
                <a:defRPr/>
              </a:pPr>
              <a:r>
                <a:rPr sz="1600" kern="0" spc="-11" dirty="0">
                  <a:solidFill>
                    <a:srgbClr val="FFFFFF"/>
                  </a:solidFill>
                  <a:latin typeface="Arial"/>
                  <a:cs typeface="Arial"/>
                </a:rPr>
                <a:t>Flexibility</a:t>
              </a:r>
              <a:endParaRPr sz="1600" kern="0" dirty="0">
                <a:solidFill>
                  <a:sysClr val="windowText" lastClr="000000"/>
                </a:solidFill>
                <a:latin typeface="Arial"/>
                <a:cs typeface="Arial"/>
              </a:endParaRPr>
            </a:p>
          </p:txBody>
        </p:sp>
        <p:sp>
          <p:nvSpPr>
            <p:cNvPr id="26" name="object 5">
              <a:extLst>
                <a:ext uri="{FF2B5EF4-FFF2-40B4-BE49-F238E27FC236}">
                  <a16:creationId xmlns:a16="http://schemas.microsoft.com/office/drawing/2014/main" id="{E9DE4E53-52E1-B0AB-ECE9-FA18525EA808}"/>
                </a:ext>
              </a:extLst>
            </p:cNvPr>
            <p:cNvSpPr/>
            <p:nvPr/>
          </p:nvSpPr>
          <p:spPr>
            <a:xfrm>
              <a:off x="5619838" y="1298694"/>
              <a:ext cx="275418" cy="248455"/>
            </a:xfrm>
            <a:custGeom>
              <a:avLst/>
              <a:gdLst/>
              <a:ahLst/>
              <a:cxnLst/>
              <a:rect l="l" t="t" r="r" b="b"/>
              <a:pathLst>
                <a:path w="325754" h="296544">
                  <a:moveTo>
                    <a:pt x="325348" y="54889"/>
                  </a:moveTo>
                  <a:lnTo>
                    <a:pt x="90462" y="0"/>
                  </a:lnTo>
                  <a:lnTo>
                    <a:pt x="126758" y="62890"/>
                  </a:lnTo>
                  <a:lnTo>
                    <a:pt x="0" y="136080"/>
                  </a:lnTo>
                  <a:lnTo>
                    <a:pt x="92354" y="296037"/>
                  </a:lnTo>
                  <a:lnTo>
                    <a:pt x="219113" y="222859"/>
                  </a:lnTo>
                  <a:lnTo>
                    <a:pt x="255435" y="285750"/>
                  </a:lnTo>
                  <a:lnTo>
                    <a:pt x="325348" y="54889"/>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grpSp>
      <p:sp>
        <p:nvSpPr>
          <p:cNvPr id="59" name="object 2">
            <a:extLst>
              <a:ext uri="{FF2B5EF4-FFF2-40B4-BE49-F238E27FC236}">
                <a16:creationId xmlns:a16="http://schemas.microsoft.com/office/drawing/2014/main" id="{68B24EAB-3804-320E-483B-62DDE6D85E45}"/>
              </a:ext>
            </a:extLst>
          </p:cNvPr>
          <p:cNvSpPr txBox="1">
            <a:spLocks/>
          </p:cNvSpPr>
          <p:nvPr/>
        </p:nvSpPr>
        <p:spPr>
          <a:xfrm>
            <a:off x="7856483" y="2854979"/>
            <a:ext cx="1735771" cy="1301125"/>
          </a:xfrm>
          <a:prstGeom prst="rect">
            <a:avLst/>
          </a:prstGeom>
        </p:spPr>
        <p:txBody>
          <a:bodyPr vert="horz" wrap="square" lIns="0" tIns="74295" rIns="0" bIns="0" rtlCol="0">
            <a:spAutoFit/>
          </a:bodyPr>
          <a:lstStyle>
            <a:lvl1pPr>
              <a:defRPr sz="2900" b="0" i="0">
                <a:solidFill>
                  <a:srgbClr val="0071B9"/>
                </a:solidFill>
                <a:latin typeface="Arial"/>
                <a:ea typeface="+mj-ea"/>
                <a:cs typeface="Arial"/>
              </a:defRPr>
            </a:lvl1pPr>
          </a:lstStyle>
          <a:p>
            <a:pPr marL="12701" marR="5080" indent="-635" algn="ctr" defTabSz="609630">
              <a:lnSpc>
                <a:spcPct val="83000"/>
              </a:lnSpc>
              <a:spcBef>
                <a:spcPts val="585"/>
              </a:spcBef>
              <a:defRPr/>
            </a:pPr>
            <a:r>
              <a:rPr lang="en-GB" sz="3200" kern="0" spc="-20" dirty="0">
                <a:solidFill>
                  <a:srgbClr val="461E96"/>
                </a:solidFill>
              </a:rPr>
              <a:t>Your </a:t>
            </a:r>
            <a:r>
              <a:rPr lang="en-GB" sz="3200" kern="0" spc="-11" dirty="0">
                <a:solidFill>
                  <a:srgbClr val="461E96"/>
                </a:solidFill>
              </a:rPr>
              <a:t>business, </a:t>
            </a:r>
            <a:r>
              <a:rPr lang="en-GB" sz="3200" kern="0" dirty="0">
                <a:solidFill>
                  <a:srgbClr val="461E96"/>
                </a:solidFill>
              </a:rPr>
              <a:t>your</a:t>
            </a:r>
            <a:r>
              <a:rPr lang="en-GB" sz="3200" kern="0" spc="-15" dirty="0">
                <a:solidFill>
                  <a:srgbClr val="461E96"/>
                </a:solidFill>
              </a:rPr>
              <a:t> </a:t>
            </a:r>
            <a:r>
              <a:rPr lang="en-GB" sz="3200" kern="0" spc="-25" dirty="0">
                <a:solidFill>
                  <a:srgbClr val="461E96"/>
                </a:solidFill>
              </a:rPr>
              <a:t>way</a:t>
            </a:r>
            <a:endParaRPr lang="en-GB" sz="3200" kern="0" dirty="0">
              <a:solidFill>
                <a:srgbClr val="461E96"/>
              </a:solidFill>
            </a:endParaRPr>
          </a:p>
        </p:txBody>
      </p:sp>
      <p:grpSp>
        <p:nvGrpSpPr>
          <p:cNvPr id="61" name="Group 60">
            <a:extLst>
              <a:ext uri="{FF2B5EF4-FFF2-40B4-BE49-F238E27FC236}">
                <a16:creationId xmlns:a16="http://schemas.microsoft.com/office/drawing/2014/main" id="{FB190AAC-4A3F-200B-12D7-FF24E18AAB0F}"/>
              </a:ext>
            </a:extLst>
          </p:cNvPr>
          <p:cNvGrpSpPr/>
          <p:nvPr/>
        </p:nvGrpSpPr>
        <p:grpSpPr>
          <a:xfrm>
            <a:off x="6019801" y="3408902"/>
            <a:ext cx="1657160" cy="2024867"/>
            <a:chOff x="4514851" y="2556676"/>
            <a:chExt cx="1242870" cy="1518650"/>
          </a:xfrm>
        </p:grpSpPr>
        <p:sp>
          <p:nvSpPr>
            <p:cNvPr id="30" name="object 2">
              <a:extLst>
                <a:ext uri="{FF2B5EF4-FFF2-40B4-BE49-F238E27FC236}">
                  <a16:creationId xmlns:a16="http://schemas.microsoft.com/office/drawing/2014/main" id="{A9808C77-0AE8-A53A-07E9-2B05BEDA6140}"/>
                </a:ext>
              </a:extLst>
            </p:cNvPr>
            <p:cNvSpPr/>
            <p:nvPr/>
          </p:nvSpPr>
          <p:spPr>
            <a:xfrm>
              <a:off x="4514851" y="2843689"/>
              <a:ext cx="1242870" cy="1231637"/>
            </a:xfrm>
            <a:custGeom>
              <a:avLst/>
              <a:gdLst/>
              <a:ahLst/>
              <a:cxnLst/>
              <a:rect l="l" t="t" r="r" b="b"/>
              <a:pathLst>
                <a:path w="1470025" h="1470025">
                  <a:moveTo>
                    <a:pt x="734809" y="0"/>
                  </a:moveTo>
                  <a:lnTo>
                    <a:pt x="686494" y="1563"/>
                  </a:lnTo>
                  <a:lnTo>
                    <a:pt x="639015" y="6187"/>
                  </a:lnTo>
                  <a:lnTo>
                    <a:pt x="592466" y="13776"/>
                  </a:lnTo>
                  <a:lnTo>
                    <a:pt x="546946" y="24233"/>
                  </a:lnTo>
                  <a:lnTo>
                    <a:pt x="502550" y="37461"/>
                  </a:lnTo>
                  <a:lnTo>
                    <a:pt x="459377" y="53364"/>
                  </a:lnTo>
                  <a:lnTo>
                    <a:pt x="417522" y="71843"/>
                  </a:lnTo>
                  <a:lnTo>
                    <a:pt x="377083" y="92804"/>
                  </a:lnTo>
                  <a:lnTo>
                    <a:pt x="338156" y="116147"/>
                  </a:lnTo>
                  <a:lnTo>
                    <a:pt x="300838" y="141778"/>
                  </a:lnTo>
                  <a:lnTo>
                    <a:pt x="265226" y="169599"/>
                  </a:lnTo>
                  <a:lnTo>
                    <a:pt x="231417" y="199513"/>
                  </a:lnTo>
                  <a:lnTo>
                    <a:pt x="199507" y="231424"/>
                  </a:lnTo>
                  <a:lnTo>
                    <a:pt x="169594" y="265234"/>
                  </a:lnTo>
                  <a:lnTo>
                    <a:pt x="141774" y="300846"/>
                  </a:lnTo>
                  <a:lnTo>
                    <a:pt x="116144" y="338165"/>
                  </a:lnTo>
                  <a:lnTo>
                    <a:pt x="92801" y="377093"/>
                  </a:lnTo>
                  <a:lnTo>
                    <a:pt x="71841" y="417533"/>
                  </a:lnTo>
                  <a:lnTo>
                    <a:pt x="53362" y="459388"/>
                  </a:lnTo>
                  <a:lnTo>
                    <a:pt x="37460" y="502562"/>
                  </a:lnTo>
                  <a:lnTo>
                    <a:pt x="24232" y="546958"/>
                  </a:lnTo>
                  <a:lnTo>
                    <a:pt x="13776" y="592478"/>
                  </a:lnTo>
                  <a:lnTo>
                    <a:pt x="6187" y="639027"/>
                  </a:lnTo>
                  <a:lnTo>
                    <a:pt x="1562" y="686507"/>
                  </a:lnTo>
                  <a:lnTo>
                    <a:pt x="0" y="734822"/>
                  </a:lnTo>
                  <a:lnTo>
                    <a:pt x="1562" y="783135"/>
                  </a:lnTo>
                  <a:lnTo>
                    <a:pt x="6187" y="830613"/>
                  </a:lnTo>
                  <a:lnTo>
                    <a:pt x="13776" y="877161"/>
                  </a:lnTo>
                  <a:lnTo>
                    <a:pt x="24232" y="922680"/>
                  </a:lnTo>
                  <a:lnTo>
                    <a:pt x="37460" y="967075"/>
                  </a:lnTo>
                  <a:lnTo>
                    <a:pt x="53362" y="1010248"/>
                  </a:lnTo>
                  <a:lnTo>
                    <a:pt x="71841" y="1052103"/>
                  </a:lnTo>
                  <a:lnTo>
                    <a:pt x="92801" y="1092542"/>
                  </a:lnTo>
                  <a:lnTo>
                    <a:pt x="116144" y="1131469"/>
                  </a:lnTo>
                  <a:lnTo>
                    <a:pt x="141774" y="1168787"/>
                  </a:lnTo>
                  <a:lnTo>
                    <a:pt x="169594" y="1204399"/>
                  </a:lnTo>
                  <a:lnTo>
                    <a:pt x="199507" y="1238209"/>
                  </a:lnTo>
                  <a:lnTo>
                    <a:pt x="231417" y="1270119"/>
                  </a:lnTo>
                  <a:lnTo>
                    <a:pt x="265226" y="1300032"/>
                  </a:lnTo>
                  <a:lnTo>
                    <a:pt x="300838" y="1327853"/>
                  </a:lnTo>
                  <a:lnTo>
                    <a:pt x="338156" y="1353483"/>
                  </a:lnTo>
                  <a:lnTo>
                    <a:pt x="377083" y="1376827"/>
                  </a:lnTo>
                  <a:lnTo>
                    <a:pt x="417522" y="1397787"/>
                  </a:lnTo>
                  <a:lnTo>
                    <a:pt x="459377" y="1416267"/>
                  </a:lnTo>
                  <a:lnTo>
                    <a:pt x="502550" y="1432169"/>
                  </a:lnTo>
                  <a:lnTo>
                    <a:pt x="546946" y="1445397"/>
                  </a:lnTo>
                  <a:lnTo>
                    <a:pt x="592466" y="1455854"/>
                  </a:lnTo>
                  <a:lnTo>
                    <a:pt x="639015" y="1463443"/>
                  </a:lnTo>
                  <a:lnTo>
                    <a:pt x="686494" y="1468068"/>
                  </a:lnTo>
                  <a:lnTo>
                    <a:pt x="734809" y="1469631"/>
                  </a:lnTo>
                  <a:lnTo>
                    <a:pt x="783123" y="1468068"/>
                  </a:lnTo>
                  <a:lnTo>
                    <a:pt x="830603" y="1463443"/>
                  </a:lnTo>
                  <a:lnTo>
                    <a:pt x="877152" y="1455854"/>
                  </a:lnTo>
                  <a:lnTo>
                    <a:pt x="922672" y="1445397"/>
                  </a:lnTo>
                  <a:lnTo>
                    <a:pt x="967067" y="1432169"/>
                  </a:lnTo>
                  <a:lnTo>
                    <a:pt x="1010241" y="1416267"/>
                  </a:lnTo>
                  <a:lnTo>
                    <a:pt x="1052095" y="1397787"/>
                  </a:lnTo>
                  <a:lnTo>
                    <a:pt x="1092535" y="1376827"/>
                  </a:lnTo>
                  <a:lnTo>
                    <a:pt x="1131462" y="1353483"/>
                  </a:lnTo>
                  <a:lnTo>
                    <a:pt x="1168780" y="1327853"/>
                  </a:lnTo>
                  <a:lnTo>
                    <a:pt x="1204392" y="1300032"/>
                  </a:lnTo>
                  <a:lnTo>
                    <a:pt x="1238201" y="1270119"/>
                  </a:lnTo>
                  <a:lnTo>
                    <a:pt x="1270110" y="1238209"/>
                  </a:lnTo>
                  <a:lnTo>
                    <a:pt x="1300024" y="1204399"/>
                  </a:lnTo>
                  <a:lnTo>
                    <a:pt x="1327844" y="1168787"/>
                  </a:lnTo>
                  <a:lnTo>
                    <a:pt x="1353474" y="1131469"/>
                  </a:lnTo>
                  <a:lnTo>
                    <a:pt x="1376817" y="1092542"/>
                  </a:lnTo>
                  <a:lnTo>
                    <a:pt x="1397777" y="1052103"/>
                  </a:lnTo>
                  <a:lnTo>
                    <a:pt x="1416256" y="1010248"/>
                  </a:lnTo>
                  <a:lnTo>
                    <a:pt x="1432157" y="967075"/>
                  </a:lnTo>
                  <a:lnTo>
                    <a:pt x="1445385" y="922680"/>
                  </a:lnTo>
                  <a:lnTo>
                    <a:pt x="1455842" y="877161"/>
                  </a:lnTo>
                  <a:lnTo>
                    <a:pt x="1463431" y="830613"/>
                  </a:lnTo>
                  <a:lnTo>
                    <a:pt x="1468055" y="783135"/>
                  </a:lnTo>
                  <a:lnTo>
                    <a:pt x="1469618" y="734822"/>
                  </a:lnTo>
                  <a:lnTo>
                    <a:pt x="1468055" y="686507"/>
                  </a:lnTo>
                  <a:lnTo>
                    <a:pt x="1463431" y="639027"/>
                  </a:lnTo>
                  <a:lnTo>
                    <a:pt x="1455842" y="592478"/>
                  </a:lnTo>
                  <a:lnTo>
                    <a:pt x="1445385" y="546958"/>
                  </a:lnTo>
                  <a:lnTo>
                    <a:pt x="1432157" y="502562"/>
                  </a:lnTo>
                  <a:lnTo>
                    <a:pt x="1416256" y="459388"/>
                  </a:lnTo>
                  <a:lnTo>
                    <a:pt x="1397777" y="417533"/>
                  </a:lnTo>
                  <a:lnTo>
                    <a:pt x="1376817" y="377093"/>
                  </a:lnTo>
                  <a:lnTo>
                    <a:pt x="1353474" y="338165"/>
                  </a:lnTo>
                  <a:lnTo>
                    <a:pt x="1327844" y="300846"/>
                  </a:lnTo>
                  <a:lnTo>
                    <a:pt x="1300024" y="265234"/>
                  </a:lnTo>
                  <a:lnTo>
                    <a:pt x="1270110" y="231424"/>
                  </a:lnTo>
                  <a:lnTo>
                    <a:pt x="1238201" y="199513"/>
                  </a:lnTo>
                  <a:lnTo>
                    <a:pt x="1204392" y="169599"/>
                  </a:lnTo>
                  <a:lnTo>
                    <a:pt x="1168780" y="141778"/>
                  </a:lnTo>
                  <a:lnTo>
                    <a:pt x="1131462" y="116147"/>
                  </a:lnTo>
                  <a:lnTo>
                    <a:pt x="1092535" y="92804"/>
                  </a:lnTo>
                  <a:lnTo>
                    <a:pt x="1052095" y="71843"/>
                  </a:lnTo>
                  <a:lnTo>
                    <a:pt x="1010241" y="53364"/>
                  </a:lnTo>
                  <a:lnTo>
                    <a:pt x="967067" y="37461"/>
                  </a:lnTo>
                  <a:lnTo>
                    <a:pt x="922672" y="24233"/>
                  </a:lnTo>
                  <a:lnTo>
                    <a:pt x="877152" y="13776"/>
                  </a:lnTo>
                  <a:lnTo>
                    <a:pt x="830603" y="6187"/>
                  </a:lnTo>
                  <a:lnTo>
                    <a:pt x="783123" y="1563"/>
                  </a:lnTo>
                  <a:lnTo>
                    <a:pt x="734809" y="0"/>
                  </a:lnTo>
                  <a:close/>
                </a:path>
              </a:pathLst>
            </a:custGeom>
            <a:solidFill>
              <a:schemeClr val="accent2"/>
            </a:solidFill>
          </p:spPr>
          <p:txBody>
            <a:bodyPr wrap="square" lIns="0" tIns="0" rIns="0" bIns="0" rtlCol="0"/>
            <a:lstStyle/>
            <a:p>
              <a:pPr defTabSz="609630">
                <a:defRPr/>
              </a:pPr>
              <a:endParaRPr sz="2400" kern="0">
                <a:solidFill>
                  <a:sysClr val="windowText" lastClr="000000"/>
                </a:solidFill>
                <a:latin typeface="Arial"/>
              </a:endParaRPr>
            </a:p>
          </p:txBody>
        </p:sp>
        <p:grpSp>
          <p:nvGrpSpPr>
            <p:cNvPr id="57" name="Group 56">
              <a:extLst>
                <a:ext uri="{FF2B5EF4-FFF2-40B4-BE49-F238E27FC236}">
                  <a16:creationId xmlns:a16="http://schemas.microsoft.com/office/drawing/2014/main" id="{DF5D60D9-9AFF-A9A9-20FE-3F495918633F}"/>
                </a:ext>
              </a:extLst>
            </p:cNvPr>
            <p:cNvGrpSpPr/>
            <p:nvPr/>
          </p:nvGrpSpPr>
          <p:grpSpPr>
            <a:xfrm>
              <a:off x="4721571" y="2556676"/>
              <a:ext cx="976042" cy="1223723"/>
              <a:chOff x="4721571" y="2556676"/>
              <a:chExt cx="976042" cy="1223723"/>
            </a:xfrm>
          </p:grpSpPr>
          <p:sp>
            <p:nvSpPr>
              <p:cNvPr id="32" name="object 3">
                <a:extLst>
                  <a:ext uri="{FF2B5EF4-FFF2-40B4-BE49-F238E27FC236}">
                    <a16:creationId xmlns:a16="http://schemas.microsoft.com/office/drawing/2014/main" id="{1D2E5443-3260-948C-70CD-738BE9A36DE7}"/>
                  </a:ext>
                </a:extLst>
              </p:cNvPr>
              <p:cNvSpPr txBox="1"/>
              <p:nvPr/>
            </p:nvSpPr>
            <p:spPr>
              <a:xfrm>
                <a:off x="4721571" y="3452906"/>
                <a:ext cx="976042" cy="327493"/>
              </a:xfrm>
              <a:prstGeom prst="rect">
                <a:avLst/>
              </a:prstGeom>
            </p:spPr>
            <p:txBody>
              <a:bodyPr vert="horz" wrap="square" lIns="0" tIns="51435" rIns="0" bIns="0" rtlCol="0">
                <a:spAutoFit/>
              </a:bodyPr>
              <a:lstStyle/>
              <a:p>
                <a:pPr marL="12701" marR="5080" indent="352443" defTabSz="609630">
                  <a:lnSpc>
                    <a:spcPts val="1520"/>
                  </a:lnSpc>
                  <a:spcBef>
                    <a:spcPts val="405"/>
                  </a:spcBef>
                  <a:defRPr/>
                </a:pPr>
                <a:r>
                  <a:rPr sz="1600" kern="0" spc="-20" dirty="0">
                    <a:solidFill>
                      <a:srgbClr val="FFFFFF"/>
                    </a:solidFill>
                    <a:latin typeface="Arial"/>
                    <a:cs typeface="Arial"/>
                  </a:rPr>
                  <a:t>Time</a:t>
                </a:r>
                <a:r>
                  <a:rPr lang="en-GB" sz="1600" kern="0" spc="-20" dirty="0">
                    <a:solidFill>
                      <a:srgbClr val="FFFFFF"/>
                    </a:solidFill>
                    <a:latin typeface="Arial"/>
                    <a:cs typeface="Arial"/>
                  </a:rPr>
                  <a:t> </a:t>
                </a:r>
                <a:r>
                  <a:rPr sz="1600" kern="0" spc="-11" dirty="0">
                    <a:solidFill>
                      <a:srgbClr val="FFFFFF"/>
                    </a:solidFill>
                    <a:latin typeface="Arial"/>
                    <a:cs typeface="Arial"/>
                  </a:rPr>
                  <a:t>management</a:t>
                </a:r>
                <a:endParaRPr sz="1600" kern="0" dirty="0">
                  <a:solidFill>
                    <a:sysClr val="windowText" lastClr="000000"/>
                  </a:solidFill>
                  <a:latin typeface="Arial"/>
                  <a:cs typeface="Arial"/>
                </a:endParaRPr>
              </a:p>
            </p:txBody>
          </p:sp>
          <p:sp>
            <p:nvSpPr>
              <p:cNvPr id="34" name="object 5">
                <a:extLst>
                  <a:ext uri="{FF2B5EF4-FFF2-40B4-BE49-F238E27FC236}">
                    <a16:creationId xmlns:a16="http://schemas.microsoft.com/office/drawing/2014/main" id="{9725A692-1508-12BA-71C8-D6F613027DF8}"/>
                  </a:ext>
                </a:extLst>
              </p:cNvPr>
              <p:cNvSpPr/>
              <p:nvPr/>
            </p:nvSpPr>
            <p:spPr>
              <a:xfrm>
                <a:off x="4996632" y="2556676"/>
                <a:ext cx="279176" cy="270268"/>
              </a:xfrm>
              <a:custGeom>
                <a:avLst/>
                <a:gdLst/>
                <a:ahLst/>
                <a:cxnLst/>
                <a:rect l="l" t="t" r="r" b="b"/>
                <a:pathLst>
                  <a:path w="330200" h="322579">
                    <a:moveTo>
                      <a:pt x="329946" y="175971"/>
                    </a:moveTo>
                    <a:lnTo>
                      <a:pt x="164973" y="0"/>
                    </a:lnTo>
                    <a:lnTo>
                      <a:pt x="0" y="175971"/>
                    </a:lnTo>
                    <a:lnTo>
                      <a:pt x="72618" y="175971"/>
                    </a:lnTo>
                    <a:lnTo>
                      <a:pt x="72618" y="322351"/>
                    </a:lnTo>
                    <a:lnTo>
                      <a:pt x="257314" y="322351"/>
                    </a:lnTo>
                    <a:lnTo>
                      <a:pt x="257314" y="175971"/>
                    </a:lnTo>
                    <a:lnTo>
                      <a:pt x="329946" y="175971"/>
                    </a:lnTo>
                    <a:close/>
                  </a:path>
                </a:pathLst>
              </a:custGeom>
              <a:solidFill>
                <a:schemeClr val="tx1"/>
              </a:solidFill>
            </p:spPr>
            <p:txBody>
              <a:bodyPr wrap="square" lIns="0" tIns="0" rIns="0" bIns="0" rtlCol="0"/>
              <a:lstStyle/>
              <a:p>
                <a:pPr defTabSz="609630">
                  <a:defRPr/>
                </a:pPr>
                <a:endParaRPr sz="2400" kern="0">
                  <a:solidFill>
                    <a:sysClr val="windowText" lastClr="000000"/>
                  </a:solidFill>
                  <a:latin typeface="Arial"/>
                </a:endParaRPr>
              </a:p>
            </p:txBody>
          </p:sp>
          <p:pic>
            <p:nvPicPr>
              <p:cNvPr id="33" name="Graphic 32">
                <a:extLst>
                  <a:ext uri="{FF2B5EF4-FFF2-40B4-BE49-F238E27FC236}">
                    <a16:creationId xmlns:a16="http://schemas.microsoft.com/office/drawing/2014/main" id="{C884582E-CDE4-0748-69C1-82CE23AB70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21160" y="2959658"/>
                <a:ext cx="457724" cy="457724"/>
              </a:xfrm>
              <a:prstGeom prst="rect">
                <a:avLst/>
              </a:prstGeom>
            </p:spPr>
          </p:pic>
        </p:grpSp>
      </p:grpSp>
      <p:pic>
        <p:nvPicPr>
          <p:cNvPr id="36" name="Graphic 35">
            <a:extLst>
              <a:ext uri="{FF2B5EF4-FFF2-40B4-BE49-F238E27FC236}">
                <a16:creationId xmlns:a16="http://schemas.microsoft.com/office/drawing/2014/main" id="{D28964A6-15F0-EC7D-C36F-A857F00438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202861" y="4011488"/>
            <a:ext cx="750715" cy="750715"/>
          </a:xfrm>
          <a:prstGeom prst="rect">
            <a:avLst/>
          </a:prstGeom>
        </p:spPr>
      </p:pic>
      <p:pic>
        <p:nvPicPr>
          <p:cNvPr id="40" name="Graphic 39">
            <a:extLst>
              <a:ext uri="{FF2B5EF4-FFF2-40B4-BE49-F238E27FC236}">
                <a16:creationId xmlns:a16="http://schemas.microsoft.com/office/drawing/2014/main" id="{407A9E88-8BCC-3A86-D570-3620F73918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486548" y="1983941"/>
            <a:ext cx="771577" cy="771577"/>
          </a:xfrm>
          <a:prstGeom prst="rect">
            <a:avLst/>
          </a:prstGeom>
        </p:spPr>
      </p:pic>
      <p:pic>
        <p:nvPicPr>
          <p:cNvPr id="45" name="Graphic 44">
            <a:extLst>
              <a:ext uri="{FF2B5EF4-FFF2-40B4-BE49-F238E27FC236}">
                <a16:creationId xmlns:a16="http://schemas.microsoft.com/office/drawing/2014/main" id="{9361CCB8-02DA-001B-1041-E06B9BB85E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256070" y="901349"/>
            <a:ext cx="957799" cy="957799"/>
          </a:xfrm>
          <a:prstGeom prst="rect">
            <a:avLst/>
          </a:prstGeom>
        </p:spPr>
      </p:pic>
      <p:pic>
        <p:nvPicPr>
          <p:cNvPr id="50" name="Graphic 49">
            <a:extLst>
              <a:ext uri="{FF2B5EF4-FFF2-40B4-BE49-F238E27FC236}">
                <a16:creationId xmlns:a16="http://schemas.microsoft.com/office/drawing/2014/main" id="{CD8DCD72-CF2E-6E6B-004B-98FC9EB1495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8299290" y="4809815"/>
            <a:ext cx="884269" cy="884269"/>
          </a:xfrm>
          <a:prstGeom prst="rect">
            <a:avLst/>
          </a:prstGeom>
        </p:spPr>
      </p:pic>
      <p:pic>
        <p:nvPicPr>
          <p:cNvPr id="55" name="Graphic 54">
            <a:extLst>
              <a:ext uri="{FF2B5EF4-FFF2-40B4-BE49-F238E27FC236}">
                <a16:creationId xmlns:a16="http://schemas.microsoft.com/office/drawing/2014/main" id="{3AFB6B74-2C2D-129C-8B57-49CCD487330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211772" y="1877095"/>
            <a:ext cx="750715" cy="750715"/>
          </a:xfrm>
          <a:prstGeom prst="rect">
            <a:avLst/>
          </a:prstGeom>
        </p:spPr>
      </p:pic>
      <p:sp>
        <p:nvSpPr>
          <p:cNvPr id="2" name="Footer Placeholder 3">
            <a:extLst>
              <a:ext uri="{FF2B5EF4-FFF2-40B4-BE49-F238E27FC236}">
                <a16:creationId xmlns:a16="http://schemas.microsoft.com/office/drawing/2014/main" id="{F3E171E8-B066-810B-930A-DDEC26AB4365}"/>
              </a:ext>
            </a:extLst>
          </p:cNvPr>
          <p:cNvSpPr>
            <a:spLocks noGrp="1"/>
          </p:cNvSpPr>
          <p:nvPr>
            <p:ph type="ftr" sz="quarter" idx="11"/>
          </p:nvPr>
        </p:nvSpPr>
        <p:spPr>
          <a:xfrm rot="-5400000">
            <a:off x="-670807" y="4507405"/>
            <a:ext cx="1970612" cy="144000"/>
          </a:xfrm>
        </p:spPr>
        <p:txBody>
          <a:bodyPr/>
          <a:lstStyle/>
          <a:p>
            <a:pPr defTabSz="609630">
              <a:defRPr/>
            </a:pPr>
            <a:r>
              <a:rPr lang="en-US">
                <a:solidFill>
                  <a:srgbClr val="461E96"/>
                </a:solidFill>
              </a:rPr>
              <a:t>Empowering Community Pharmacies</a:t>
            </a:r>
          </a:p>
        </p:txBody>
      </p:sp>
      <p:sp>
        <p:nvSpPr>
          <p:cNvPr id="4" name="Text Placeholder 9">
            <a:extLst>
              <a:ext uri="{FF2B5EF4-FFF2-40B4-BE49-F238E27FC236}">
                <a16:creationId xmlns:a16="http://schemas.microsoft.com/office/drawing/2014/main" id="{12AAF5DD-DEFF-7ACA-0AB9-43C6F4DBDAB5}"/>
              </a:ext>
            </a:extLst>
          </p:cNvPr>
          <p:cNvSpPr txBox="1">
            <a:spLocks/>
          </p:cNvSpPr>
          <p:nvPr/>
        </p:nvSpPr>
        <p:spPr>
          <a:xfrm>
            <a:off x="842859" y="440235"/>
            <a:ext cx="2348981" cy="565303"/>
          </a:xfrm>
          <a:prstGeom prst="rect">
            <a:avLst/>
          </a:prstGeom>
        </p:spPr>
        <p:txBody>
          <a:bodyPr vert="horz" lIns="0" tIns="0" rIns="0" bIns="0" rtlCol="0" anchor="t" anchorCtr="0">
            <a:noAutofit/>
          </a:bodyPr>
          <a:lstStyle>
            <a:lvl1pPr marL="0" indent="0" algn="l" defTabSz="173736" rtl="0" eaLnBrk="1" latinLnBrk="0" hangingPunct="1">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100" b="1" kern="1200">
                <a:solidFill>
                  <a:schemeClr val="tx1"/>
                </a:solidFill>
                <a:latin typeface="+mj-lt"/>
                <a:ea typeface="+mn-ea"/>
                <a:cs typeface="Arial" panose="020B0604020202020204" pitchFamily="34" charset="0"/>
              </a:defRPr>
            </a:lvl1pPr>
            <a:lvl2pPr marL="1728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2pPr>
            <a:lvl3pPr marL="3456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3pPr>
            <a:lvl4pPr marL="518400" indent="-172800" algn="l" defTabSz="173736" rtl="0" eaLnBrk="1" latinLnBrk="0" hangingPunct="1">
              <a:lnSpc>
                <a:spcPct val="100000"/>
              </a:lnSpc>
              <a:spcBef>
                <a:spcPts val="0"/>
              </a:spcBef>
              <a:spcAft>
                <a:spcPts val="600"/>
              </a:spcAft>
              <a:buFont typeface="Arial" panose="020B0604020202020204" pitchFamily="34" charset="0"/>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4pPr>
            <a:lvl5pPr marL="691200" indent="-172800" algn="l" defTabSz="173736" rtl="0" eaLnBrk="1" latinLnBrk="0" hangingPunct="1">
              <a:lnSpc>
                <a:spcPct val="100000"/>
              </a:lnSpc>
              <a:spcBef>
                <a:spcPts val="0"/>
              </a:spcBef>
              <a:spcAft>
                <a:spcPts val="600"/>
              </a:spcAft>
              <a:buFont typeface="Symbol" panose="05050102010706020507" pitchFamily="18" charset="2"/>
              <a:buChar char=""/>
              <a:tabLst>
                <a:tab pos="173736" algn="l"/>
                <a:tab pos="347472" algn="l"/>
                <a:tab pos="521208" algn="l"/>
                <a:tab pos="694944" algn="l"/>
              </a:tabLst>
              <a:defRPr sz="1400" kern="1200">
                <a:solidFill>
                  <a:schemeClr val="tx2"/>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231660">
              <a:spcAft>
                <a:spcPts val="400"/>
              </a:spcAft>
              <a:tabLst>
                <a:tab pos="231660" algn="l"/>
                <a:tab pos="463319" algn="l"/>
                <a:tab pos="694979" algn="l"/>
                <a:tab pos="926638" algn="l"/>
              </a:tabLst>
              <a:defRPr/>
            </a:pPr>
            <a:r>
              <a:rPr lang="en-GB" sz="3200" b="0">
                <a:solidFill>
                  <a:srgbClr val="461E96"/>
                </a:solidFill>
                <a:latin typeface="Arial"/>
              </a:rPr>
              <a:t>SWITCH</a:t>
            </a:r>
          </a:p>
        </p:txBody>
      </p:sp>
    </p:spTree>
    <p:extLst>
      <p:ext uri="{BB962C8B-B14F-4D97-AF65-F5344CB8AC3E}">
        <p14:creationId xmlns:p14="http://schemas.microsoft.com/office/powerpoint/2010/main" val="24250774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a:bodyPr>
          <a:lstStyle/>
          <a:p>
            <a:r>
              <a:rPr lang="en-US" sz="5400" dirty="0"/>
              <a:t>Contraception Service Changes</a:t>
            </a:r>
            <a:endParaRPr lang="en-GB" dirty="0"/>
          </a:p>
        </p:txBody>
      </p:sp>
    </p:spTree>
    <p:extLst>
      <p:ext uri="{BB962C8B-B14F-4D97-AF65-F5344CB8AC3E}">
        <p14:creationId xmlns:p14="http://schemas.microsoft.com/office/powerpoint/2010/main" val="63126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90F62-0910-2E33-69FF-9E6B0349205C}"/>
              </a:ext>
            </a:extLst>
          </p:cNvPr>
          <p:cNvSpPr>
            <a:spLocks noGrp="1"/>
          </p:cNvSpPr>
          <p:nvPr>
            <p:ph type="title"/>
          </p:nvPr>
        </p:nvSpPr>
        <p:spPr>
          <a:xfrm>
            <a:off x="760350" y="595549"/>
            <a:ext cx="9516534" cy="1003000"/>
          </a:xfrm>
        </p:spPr>
        <p:txBody>
          <a:bodyPr>
            <a:normAutofit fontScale="90000"/>
          </a:bodyPr>
          <a:lstStyle/>
          <a:p>
            <a:r>
              <a:rPr lang="en-GB" sz="5300" dirty="0"/>
              <a:t>Contraception Changes</a:t>
            </a:r>
            <a:br>
              <a:rPr lang="en-GB" dirty="0"/>
            </a:br>
            <a:br>
              <a:rPr lang="en-US" b="1" dirty="0">
                <a:latin typeface="DM Sans" pitchFamily="2" charset="0"/>
              </a:rPr>
            </a:br>
            <a:endParaRPr lang="en-US" dirty="0"/>
          </a:p>
        </p:txBody>
      </p:sp>
      <p:sp>
        <p:nvSpPr>
          <p:cNvPr id="8" name="TextBox 7">
            <a:extLst>
              <a:ext uri="{FF2B5EF4-FFF2-40B4-BE49-F238E27FC236}">
                <a16:creationId xmlns:a16="http://schemas.microsoft.com/office/drawing/2014/main" id="{F8C33E51-1A3E-5366-0F47-82C71BF4CA3B}"/>
              </a:ext>
            </a:extLst>
          </p:cNvPr>
          <p:cNvSpPr txBox="1"/>
          <p:nvPr/>
        </p:nvSpPr>
        <p:spPr>
          <a:xfrm>
            <a:off x="760350" y="1477969"/>
            <a:ext cx="9264580" cy="4278094"/>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effectLst/>
                <a:uLnTx/>
                <a:uFillTx/>
                <a:latin typeface="DM Sans" pitchFamily="2" charset="0"/>
                <a:ea typeface="+mn-ea"/>
                <a:cs typeface="+mn-cs"/>
              </a:rPr>
              <a:t>EHC goes </a:t>
            </a:r>
            <a:r>
              <a:rPr lang="en-GB" sz="2400" dirty="0">
                <a:latin typeface="DM Sans" pitchFamily="2" charset="0"/>
              </a:rPr>
              <a:t>n</a:t>
            </a:r>
            <a:r>
              <a:rPr kumimoji="0" lang="en-GB" sz="2400" i="0" u="none" strike="noStrike" kern="1200" cap="none" spc="0" normalizeH="0" baseline="0" noProof="0" dirty="0" err="1">
                <a:ln>
                  <a:noFill/>
                </a:ln>
                <a:effectLst/>
                <a:uLnTx/>
                <a:uFillTx/>
                <a:latin typeface="DM Sans" pitchFamily="2" charset="0"/>
                <a:ea typeface="+mn-ea"/>
                <a:cs typeface="+mn-cs"/>
              </a:rPr>
              <a:t>ational</a:t>
            </a:r>
            <a:endParaRPr kumimoji="0" lang="en-GB" sz="2400" i="0" u="none" strike="noStrike" kern="1200" cap="none" spc="0" normalizeH="0" baseline="0" noProof="0" dirty="0">
              <a:ln>
                <a:noFill/>
              </a:ln>
              <a:effectLst/>
              <a:uLnTx/>
              <a:uFillTx/>
              <a:latin typeface="DM Sans" pitchFamily="2" charset="0"/>
              <a:ea typeface="+mn-ea"/>
              <a:cs typeface="+mn-cs"/>
            </a:endParaRPr>
          </a:p>
          <a:p>
            <a:pPr marL="742950" lvl="1" indent="-285750">
              <a:buClr>
                <a:srgbClr val="FF652C"/>
              </a:buClr>
              <a:buFont typeface="Wingdings" panose="05000000000000000000" pitchFamily="2" charset="2"/>
              <a:buChar char="§"/>
              <a:defRPr/>
            </a:pPr>
            <a:r>
              <a:rPr kumimoji="0" lang="en-GB" sz="2000" i="0" u="none" strike="noStrike" kern="1200" cap="none" spc="0" normalizeH="0" baseline="0" noProof="0" dirty="0">
                <a:ln>
                  <a:noFill/>
                </a:ln>
                <a:effectLst/>
                <a:uLnTx/>
                <a:uFillTx/>
                <a:latin typeface="DM Sans" pitchFamily="2" charset="0"/>
                <a:ea typeface="+mn-ea"/>
                <a:cs typeface="+mn-cs"/>
              </a:rPr>
              <a:t>Replaces local services.  </a:t>
            </a:r>
          </a:p>
          <a:p>
            <a:pPr marL="742950" lvl="1" indent="-285750">
              <a:buClr>
                <a:srgbClr val="FF652C"/>
              </a:buClr>
              <a:buFont typeface="Wingdings" panose="05000000000000000000" pitchFamily="2" charset="2"/>
              <a:buChar char="§"/>
              <a:defRPr/>
            </a:pPr>
            <a:r>
              <a:rPr lang="en-GB" sz="2000" dirty="0">
                <a:latin typeface="DM Sans" pitchFamily="2" charset="0"/>
              </a:rPr>
              <a:t>Payment higher </a:t>
            </a:r>
          </a:p>
          <a:p>
            <a:pPr marL="742950" lvl="1" indent="-285750">
              <a:buClr>
                <a:srgbClr val="FF652C"/>
              </a:buClr>
              <a:buFont typeface="Wingdings" panose="05000000000000000000" pitchFamily="2" charset="2"/>
              <a:buChar char="§"/>
              <a:defRPr/>
            </a:pPr>
            <a:r>
              <a:rPr kumimoji="0" lang="en-GB" sz="2000" i="0" u="none" strike="noStrike" kern="1200" cap="none" spc="0" normalizeH="0" baseline="0" noProof="0" dirty="0">
                <a:ln>
                  <a:noFill/>
                </a:ln>
                <a:effectLst/>
                <a:uLnTx/>
                <a:uFillTx/>
                <a:latin typeface="DM Sans" pitchFamily="2" charset="0"/>
                <a:ea typeface="+mn-ea"/>
                <a:cs typeface="+mn-cs"/>
              </a:rPr>
              <a:t>No additional training required</a:t>
            </a:r>
            <a:endParaRPr kumimoji="0" lang="en-GB" sz="2400" i="0" u="none" strike="noStrike" kern="1200" cap="none" spc="0" normalizeH="0" baseline="0" noProof="0" dirty="0">
              <a:ln>
                <a:noFill/>
              </a:ln>
              <a:effectLst/>
              <a:uLnTx/>
              <a:uFillTx/>
              <a:latin typeface="DM Sans"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effectLst/>
                <a:uLnTx/>
                <a:uFillTx/>
                <a:latin typeface="DM Sans" pitchFamily="2" charset="0"/>
                <a:ea typeface="+mn-ea"/>
                <a:cs typeface="+mn-cs"/>
              </a:rPr>
              <a:t>Pharmacy Technicians can complete the service.</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lang="en-GB" sz="2400" dirty="0">
                <a:latin typeface="DM Sans" pitchFamily="2" charset="0"/>
              </a:rPr>
              <a:t>Addition of </a:t>
            </a:r>
            <a:r>
              <a:rPr lang="en-GB" sz="2400" dirty="0" err="1">
                <a:latin typeface="DM Sans" pitchFamily="2" charset="0"/>
              </a:rPr>
              <a:t>drospirenone</a:t>
            </a:r>
            <a:r>
              <a:rPr lang="en-GB" sz="2400" dirty="0">
                <a:latin typeface="DM Sans" pitchFamily="2" charset="0"/>
              </a:rPr>
              <a:t> to the list of contraceptives that can be supplied</a:t>
            </a:r>
            <a:endParaRPr kumimoji="0" lang="en-GB" sz="2400" i="0" u="none" strike="noStrike" kern="1200" cap="none" spc="0" normalizeH="0" baseline="0" noProof="0" dirty="0">
              <a:ln>
                <a:noFill/>
              </a:ln>
              <a:effectLst/>
              <a:uLnTx/>
              <a:uFillTx/>
              <a:latin typeface="DM Sans" pitchFamily="2" charset="0"/>
              <a:ea typeface="+mn-ea"/>
              <a:cs typeface="+mn-cs"/>
            </a:endParaRP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lang="en-GB" sz="2400" dirty="0">
                <a:latin typeface="DM Sans" pitchFamily="2" charset="0"/>
              </a:rPr>
              <a:t>New PGDs</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solidFill>
                  <a:schemeClr val="accent4"/>
                </a:solidFill>
                <a:effectLst/>
                <a:uLnTx/>
                <a:uFillTx/>
                <a:latin typeface="DM Sans" pitchFamily="2" charset="0"/>
                <a:ea typeface="+mn-ea"/>
                <a:cs typeface="+mn-cs"/>
              </a:rPr>
              <a:t>Changes to length of treatment</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lang="en-GB" sz="2400" dirty="0">
                <a:solidFill>
                  <a:schemeClr val="accent4"/>
                </a:solidFill>
                <a:latin typeface="DM Sans" pitchFamily="2" charset="0"/>
              </a:rPr>
              <a:t>Requirement to access GP record</a:t>
            </a:r>
          </a:p>
          <a:p>
            <a:pPr marL="285750" marR="0" lvl="0" indent="-285750" defTabSz="914400" rtl="0" eaLnBrk="1" fontAlgn="auto" latinLnBrk="0" hangingPunct="1">
              <a:lnSpc>
                <a:spcPct val="100000"/>
              </a:lnSpc>
              <a:spcBef>
                <a:spcPts val="0"/>
              </a:spcBef>
              <a:spcAft>
                <a:spcPts val="0"/>
              </a:spcAft>
              <a:buClr>
                <a:srgbClr val="FF652C"/>
              </a:buClr>
              <a:buSzTx/>
              <a:buFont typeface="Wingdings" panose="05000000000000000000" pitchFamily="2" charset="2"/>
              <a:buChar char="§"/>
              <a:tabLst/>
              <a:defRPr/>
            </a:pPr>
            <a:r>
              <a:rPr kumimoji="0" lang="en-GB" sz="2400" i="0" u="none" strike="noStrike" kern="1200" cap="none" spc="0" normalizeH="0" baseline="0" noProof="0" dirty="0">
                <a:ln>
                  <a:noFill/>
                </a:ln>
                <a:solidFill>
                  <a:schemeClr val="accent4"/>
                </a:solidFill>
                <a:effectLst/>
                <a:uLnTx/>
                <a:uFillTx/>
                <a:latin typeface="DM Sans" pitchFamily="2" charset="0"/>
                <a:ea typeface="+mn-ea"/>
                <a:cs typeface="+mn-cs"/>
              </a:rPr>
              <a:t>New SOPs</a:t>
            </a:r>
          </a:p>
          <a:p>
            <a:pPr marL="742950" lvl="1" indent="-285750">
              <a:buClr>
                <a:srgbClr val="FF652C"/>
              </a:buClr>
              <a:buFont typeface="Wingdings" panose="05000000000000000000" pitchFamily="2" charset="2"/>
              <a:buChar char="§"/>
              <a:defRPr/>
            </a:pPr>
            <a:r>
              <a:rPr kumimoji="0" lang="en-GB" sz="2000" i="0" u="none" strike="noStrike" kern="1200" cap="none" spc="0" normalizeH="0" baseline="0" noProof="0" dirty="0">
                <a:ln>
                  <a:noFill/>
                </a:ln>
                <a:solidFill>
                  <a:schemeClr val="accent4"/>
                </a:solidFill>
                <a:effectLst/>
                <a:uLnTx/>
                <a:uFillTx/>
                <a:latin typeface="DM Sans" pitchFamily="2" charset="0"/>
                <a:ea typeface="+mn-ea"/>
                <a:cs typeface="+mn-cs"/>
              </a:rPr>
              <a:t>RP/Technician roles and escalating clinical and safeguarding issues</a:t>
            </a:r>
            <a:endParaRPr kumimoji="0" lang="en-US" sz="2000" i="0" u="none" strike="noStrike" kern="1200" cap="none" spc="0" normalizeH="0" baseline="0" noProof="0" dirty="0">
              <a:ln>
                <a:noFill/>
              </a:ln>
              <a:solidFill>
                <a:schemeClr val="accent4"/>
              </a:solidFill>
              <a:effectLst/>
              <a:uLnTx/>
              <a:uFillTx/>
              <a:latin typeface="DM Sans Medium" pitchFamily="2" charset="0"/>
              <a:ea typeface="+mn-ea"/>
              <a:cs typeface="+mn-cs"/>
            </a:endParaRPr>
          </a:p>
        </p:txBody>
      </p:sp>
      <p:pic>
        <p:nvPicPr>
          <p:cNvPr id="4" name="Picture 3" descr="A group of squares on a white background&#10;&#10;Description automatically generated with low confidence">
            <a:extLst>
              <a:ext uri="{FF2B5EF4-FFF2-40B4-BE49-F238E27FC236}">
                <a16:creationId xmlns:a16="http://schemas.microsoft.com/office/drawing/2014/main" id="{34D45919-EFCD-2244-0EBF-0AE3F3034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6205" y="49927"/>
            <a:ext cx="3185795" cy="1169670"/>
          </a:xfrm>
          <a:prstGeom prst="rect">
            <a:avLst/>
          </a:prstGeom>
        </p:spPr>
      </p:pic>
    </p:spTree>
    <p:extLst>
      <p:ext uri="{BB962C8B-B14F-4D97-AF65-F5344CB8AC3E}">
        <p14:creationId xmlns:p14="http://schemas.microsoft.com/office/powerpoint/2010/main" val="49544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B7B59925-22B4-185F-2A5D-2191A9AB3000}"/>
              </a:ext>
            </a:extLst>
          </p:cNvPr>
          <p:cNvSpPr/>
          <p:nvPr/>
        </p:nvSpPr>
        <p:spPr>
          <a:xfrm>
            <a:off x="4269094" y="1007853"/>
            <a:ext cx="7299015" cy="752276"/>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1" dirty="0">
                <a:solidFill>
                  <a:srgbClr val="1D1D1B"/>
                </a:solidFill>
                <a:latin typeface="Arial" panose="020B0604020202020204" pitchFamily="34" charset="0"/>
                <a:cs typeface="Arial" panose="020B0604020202020204" pitchFamily="34" charset="0"/>
              </a:rPr>
              <a:t>Dr Jen Peters </a:t>
            </a:r>
            <a:endParaRPr lang="en-US" b="1" i="0" u="none" strike="noStrike" kern="1200" cap="none" spc="0" baseline="0" dirty="0">
              <a:solidFill>
                <a:srgbClr val="1D1D1B"/>
              </a:solidFill>
              <a:uFillTx/>
              <a:latin typeface="Arial" panose="020B0604020202020204" pitchFamily="34" charset="0"/>
              <a:cs typeface="Arial" panose="020B0604020202020204" pitchFamily="34" charset="0"/>
            </a:endParaRPr>
          </a:p>
        </p:txBody>
      </p:sp>
      <p:sp>
        <p:nvSpPr>
          <p:cNvPr id="4" name="Rounded Rectangle 4">
            <a:extLst>
              <a:ext uri="{FF2B5EF4-FFF2-40B4-BE49-F238E27FC236}">
                <a16:creationId xmlns:a16="http://schemas.microsoft.com/office/drawing/2014/main" id="{80EFCB7C-C3B3-65D5-80EA-9641B28DECAB}"/>
              </a:ext>
            </a:extLst>
          </p:cNvPr>
          <p:cNvSpPr/>
          <p:nvPr/>
        </p:nvSpPr>
        <p:spPr>
          <a:xfrm>
            <a:off x="4269093" y="1964222"/>
            <a:ext cx="7299015" cy="3176744"/>
          </a:xfrm>
          <a:custGeom>
            <a:avLst/>
            <a:gdLst>
              <a:gd name="f0" fmla="val 10800000"/>
              <a:gd name="f1" fmla="val 5400000"/>
              <a:gd name="f2" fmla="val 16200000"/>
              <a:gd name="f3" fmla="val w"/>
              <a:gd name="f4" fmla="val h"/>
              <a:gd name="f5" fmla="val ss"/>
              <a:gd name="f6" fmla="val 0"/>
              <a:gd name="f7" fmla="*/ 5419351 1 1725033"/>
              <a:gd name="f8" fmla="val 45"/>
              <a:gd name="f9" fmla="val 122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r>
              <a:rPr lang="en-US" sz="1800" b="1" dirty="0">
                <a:solidFill>
                  <a:srgbClr val="1D1D1B"/>
                </a:solidFill>
                <a:effectLst/>
                <a:latin typeface="Arial" panose="020B0604020202020204" pitchFamily="34" charset="0"/>
                <a:ea typeface="Aptos" panose="020B0004020202020204" pitchFamily="34" charset="0"/>
                <a:cs typeface="Arial" panose="020B0604020202020204" pitchFamily="34" charset="0"/>
              </a:rPr>
              <a:t>B</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io</a:t>
            </a:r>
          </a:p>
          <a:p>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GP working in Liverpool in Primary Care and </a:t>
            </a:r>
            <a:r>
              <a:rPr lang="en-US" b="1" dirty="0" err="1">
                <a:solidFill>
                  <a:srgbClr val="1D1D1B"/>
                </a:solidFill>
                <a:latin typeface="Arial" panose="020B0604020202020204" pitchFamily="34" charset="0"/>
                <a:ea typeface="Aptos" panose="020B0004020202020204" pitchFamily="34" charset="0"/>
                <a:cs typeface="Arial" panose="020B0604020202020204" pitchFamily="34" charset="0"/>
              </a:rPr>
              <a:t>axess</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 sexual health</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LoC SDI &amp; IUD holder</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err="1">
                <a:solidFill>
                  <a:srgbClr val="1D1D1B"/>
                </a:solidFill>
                <a:latin typeface="Arial" panose="020B0604020202020204" pitchFamily="34" charset="0"/>
                <a:ea typeface="Aptos" panose="020B0004020202020204" pitchFamily="34" charset="0"/>
                <a:cs typeface="Arial" panose="020B0604020202020204" pitchFamily="34" charset="0"/>
              </a:rPr>
              <a:t>CoSRH</a:t>
            </a: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 Registered Trainer </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pPr lvl="0">
              <a:defRPr/>
            </a:pPr>
            <a:r>
              <a:rPr lang="en-US" b="1" dirty="0">
                <a:solidFill>
                  <a:srgbClr val="1D1D1B"/>
                </a:solidFill>
                <a:latin typeface="Arial" panose="020B0604020202020204" pitchFamily="34" charset="0"/>
                <a:ea typeface="Aptos" panose="020B0004020202020204" pitchFamily="34" charset="0"/>
                <a:cs typeface="Arial" panose="020B0604020202020204" pitchFamily="34" charset="0"/>
              </a:rPr>
              <a:t>BMS Management of the Menopause Certificate </a:t>
            </a:r>
          </a:p>
          <a:p>
            <a:pPr lvl="0">
              <a:defRPr/>
            </a:pPr>
            <a:endParaRPr lang="en-US" b="1" dirty="0">
              <a:solidFill>
                <a:srgbClr val="1D1D1B"/>
              </a:solidFill>
              <a:latin typeface="Arial" panose="020B0604020202020204" pitchFamily="34" charset="0"/>
              <a:ea typeface="Aptos" panose="020B0004020202020204" pitchFamily="34" charset="0"/>
              <a:cs typeface="Arial" panose="020B0604020202020204" pitchFamily="34" charset="0"/>
            </a:endParaRPr>
          </a:p>
          <a:p>
            <a:endParaRPr lang="en-GB" sz="1800" b="1" dirty="0">
              <a:solidFill>
                <a:srgbClr val="DBA2BE"/>
              </a:solidFill>
              <a:effectLst/>
              <a:latin typeface="Arial" panose="020B0604020202020204" pitchFamily="34" charset="0"/>
              <a:ea typeface="Aptos" panose="020B0004020202020204" pitchFamily="34" charset="0"/>
              <a:cs typeface="Arial" panose="020B0604020202020204" pitchFamily="34" charset="0"/>
            </a:endParaRPr>
          </a:p>
        </p:txBody>
      </p:sp>
      <p:sp>
        <p:nvSpPr>
          <p:cNvPr id="5" name="Rounded Rectangle 5">
            <a:extLst>
              <a:ext uri="{FF2B5EF4-FFF2-40B4-BE49-F238E27FC236}">
                <a16:creationId xmlns:a16="http://schemas.microsoft.com/office/drawing/2014/main" id="{4C243EDB-4456-873A-DCEA-031609D1F3E5}"/>
              </a:ext>
            </a:extLst>
          </p:cNvPr>
          <p:cNvSpPr/>
          <p:nvPr/>
        </p:nvSpPr>
        <p:spPr>
          <a:xfrm>
            <a:off x="4269093" y="5345059"/>
            <a:ext cx="7299015" cy="1454519"/>
          </a:xfrm>
          <a:custGeom>
            <a:avLst/>
            <a:gdLst>
              <a:gd name="f0" fmla="val 10800000"/>
              <a:gd name="f1" fmla="val 5400000"/>
              <a:gd name="f2" fmla="val 16200000"/>
              <a:gd name="f3" fmla="val w"/>
              <a:gd name="f4" fmla="val h"/>
              <a:gd name="f5" fmla="val ss"/>
              <a:gd name="f6" fmla="val 0"/>
              <a:gd name="f7" fmla="*/ 5419351 1 1725033"/>
              <a:gd name="f8" fmla="val 45"/>
              <a:gd name="f9" fmla="val 122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6175D">
              <a:alpha val="40000"/>
            </a:srgbClr>
          </a:solidFill>
          <a:ln cap="flat">
            <a:noFill/>
            <a:prstDash val="solid"/>
          </a:ln>
        </p:spPr>
        <p:txBody>
          <a:bodyPr vert="horz" wrap="square" lIns="91440" tIns="45720" rIns="91440" bIns="45720" anchor="t" anchorCtr="0" compatLnSpc="1">
            <a:noAutofit/>
          </a:bodyPr>
          <a:lstStyle/>
          <a:p>
            <a:pPr lvl="0">
              <a:defRPr sz="1800" b="0" i="0" u="none" strike="noStrike" kern="0" cap="none" spc="0" baseline="0">
                <a:solidFill>
                  <a:srgbClr val="000000"/>
                </a:solidFill>
                <a:uFillTx/>
              </a:defRPr>
            </a:pPr>
            <a:r>
              <a:rPr lang="en-US" sz="2000" b="1">
                <a:solidFill>
                  <a:srgbClr val="1D1D1B"/>
                </a:solidFill>
                <a:latin typeface="Arial" panose="020B0604020202020204" pitchFamily="34" charset="0"/>
                <a:cs typeface="Arial" panose="020B0604020202020204" pitchFamily="34" charset="0"/>
              </a:rPr>
              <a:t>Disclosures</a:t>
            </a:r>
          </a:p>
          <a:p>
            <a:pPr lvl="0">
              <a:defRPr sz="1800" b="0" i="0" u="none" strike="noStrike" kern="0" cap="none" spc="0" baseline="0">
                <a:solidFill>
                  <a:srgbClr val="000000"/>
                </a:solidFill>
                <a:uFillTx/>
              </a:defRPr>
            </a:pPr>
            <a:endParaRPr lang="en-US" sz="2000" b="1">
              <a:solidFill>
                <a:srgbClr val="1D1D1B"/>
              </a:solidFill>
              <a:latin typeface="Arial" pitchFamily="34"/>
              <a:cs typeface="Arial" pitchFamily="34"/>
            </a:endParaRPr>
          </a:p>
          <a:p>
            <a:pPr lvl="0">
              <a:defRPr sz="1800" b="0" i="0" u="none" strike="noStrike" kern="0" cap="none" spc="0" baseline="0">
                <a:solidFill>
                  <a:srgbClr val="000000"/>
                </a:solidFill>
                <a:uFillTx/>
              </a:defRPr>
            </a:pPr>
            <a:r>
              <a:rPr lang="en-US">
                <a:solidFill>
                  <a:srgbClr val="1D1D1B"/>
                </a:solidFill>
                <a:latin typeface="Arial" pitchFamily="34"/>
                <a:cs typeface="Arial" pitchFamily="34"/>
              </a:rPr>
              <a:t>I have received honoraria from Exeltis</a:t>
            </a:r>
            <a:r>
              <a:rPr lang="en-US" kern="0">
                <a:solidFill>
                  <a:srgbClr val="1D1D1B"/>
                </a:solidFill>
                <a:latin typeface="Arial" pitchFamily="34"/>
                <a:cs typeface="Arial" pitchFamily="34"/>
              </a:rPr>
              <a:t>,</a:t>
            </a:r>
            <a:r>
              <a:rPr lang="en-US">
                <a:solidFill>
                  <a:srgbClr val="1D1D1B"/>
                </a:solidFill>
                <a:latin typeface="Arial" pitchFamily="34"/>
                <a:cs typeface="Arial" pitchFamily="34"/>
              </a:rPr>
              <a:t>Organon</a:t>
            </a:r>
            <a:r>
              <a:rPr lang="en-US" kern="0">
                <a:solidFill>
                  <a:srgbClr val="1D1D1B"/>
                </a:solidFill>
                <a:latin typeface="Arial" pitchFamily="34"/>
                <a:cs typeface="Arial" pitchFamily="34"/>
              </a:rPr>
              <a:t>, Besins &amp; MSD.</a:t>
            </a:r>
            <a:r>
              <a:rPr lang="en-US">
                <a:solidFill>
                  <a:srgbClr val="1D1D1B"/>
                </a:solidFill>
                <a:latin typeface="Arial" pitchFamily="34"/>
                <a:cs typeface="Arial" pitchFamily="34"/>
              </a:rPr>
              <a:t> </a:t>
            </a:r>
            <a:endParaRPr lang="en-US" dirty="0">
              <a:solidFill>
                <a:srgbClr val="1D1D1B"/>
              </a:solidFill>
              <a:latin typeface="Arial" pitchFamily="34"/>
              <a:cs typeface="Arial" pitchFamily="34"/>
            </a:endParaRPr>
          </a:p>
        </p:txBody>
      </p:sp>
      <p:sp>
        <p:nvSpPr>
          <p:cNvPr id="7" name="Content Placeholder 17">
            <a:extLst>
              <a:ext uri="{FF2B5EF4-FFF2-40B4-BE49-F238E27FC236}">
                <a16:creationId xmlns:a16="http://schemas.microsoft.com/office/drawing/2014/main" id="{F34BD2B2-BC13-CC85-5E2D-8476A67E3D70}"/>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a:solidFill>
                  <a:srgbClr val="A4165D"/>
                </a:solidFill>
                <a:latin typeface="Arial" pitchFamily="34"/>
                <a:cs typeface="Arial" pitchFamily="34"/>
              </a:rPr>
              <a:t>Meet the speaker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FAAA3-8DBE-BD5B-582B-5E0AB667CA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0A3196-B59B-18A3-712A-87FA94F65314}"/>
              </a:ext>
            </a:extLst>
          </p:cNvPr>
          <p:cNvSpPr txBox="1">
            <a:spLocks noGrp="1"/>
          </p:cNvSpPr>
          <p:nvPr>
            <p:ph type="title"/>
          </p:nvPr>
        </p:nvSpPr>
        <p:spPr>
          <a:xfrm>
            <a:off x="538362" y="2423032"/>
            <a:ext cx="10515600" cy="620258"/>
          </a:xfrm>
        </p:spPr>
        <p:txBody>
          <a:bodyPr>
            <a:normAutofit fontScale="90000"/>
          </a:bodyPr>
          <a:lstStyle/>
          <a:p>
            <a:pPr lvl="0"/>
            <a:r>
              <a:rPr lang="en-US" dirty="0" err="1"/>
              <a:t>Slynd</a:t>
            </a:r>
            <a:r>
              <a:rPr lang="en-US" sz="4800" baseline="30000" dirty="0"/>
              <a:t> ®</a:t>
            </a:r>
            <a:r>
              <a:rPr lang="en-US" sz="4800" dirty="0"/>
              <a:t> (</a:t>
            </a:r>
            <a:r>
              <a:rPr lang="en-US" sz="4800" dirty="0" err="1"/>
              <a:t>drospirenone</a:t>
            </a:r>
            <a:r>
              <a:rPr lang="en-US" sz="4800" dirty="0"/>
              <a:t> 4 mg)</a:t>
            </a:r>
            <a:endParaRPr lang="en-US" dirty="0"/>
          </a:p>
        </p:txBody>
      </p:sp>
      <p:pic>
        <p:nvPicPr>
          <p:cNvPr id="3" name="Picture 2">
            <a:extLst>
              <a:ext uri="{FF2B5EF4-FFF2-40B4-BE49-F238E27FC236}">
                <a16:creationId xmlns:a16="http://schemas.microsoft.com/office/drawing/2014/main" id="{44499FBA-D6EC-80BD-449C-E21889A88A86}"/>
              </a:ext>
            </a:extLst>
          </p:cNvPr>
          <p:cNvPicPr>
            <a:picLocks noChangeAspect="1"/>
          </p:cNvPicPr>
          <p:nvPr/>
        </p:nvPicPr>
        <p:blipFill>
          <a:blip r:embed="rId2"/>
          <a:stretch>
            <a:fillRect/>
          </a:stretch>
        </p:blipFill>
        <p:spPr>
          <a:xfrm>
            <a:off x="756681" y="246888"/>
            <a:ext cx="1390008" cy="707197"/>
          </a:xfrm>
          <a:prstGeom prst="rect">
            <a:avLst/>
          </a:prstGeom>
        </p:spPr>
      </p:pic>
      <p:pic>
        <p:nvPicPr>
          <p:cNvPr id="4" name="Picture 3">
            <a:extLst>
              <a:ext uri="{FF2B5EF4-FFF2-40B4-BE49-F238E27FC236}">
                <a16:creationId xmlns:a16="http://schemas.microsoft.com/office/drawing/2014/main" id="{A8DF3D5F-ABB2-0BE1-26A6-A52E5991CDBB}"/>
              </a:ext>
            </a:extLst>
          </p:cNvPr>
          <p:cNvPicPr>
            <a:picLocks noChangeAspect="1"/>
          </p:cNvPicPr>
          <p:nvPr/>
        </p:nvPicPr>
        <p:blipFill>
          <a:blip r:embed="rId3"/>
          <a:stretch>
            <a:fillRect/>
          </a:stretch>
        </p:blipFill>
        <p:spPr>
          <a:xfrm>
            <a:off x="2362301" y="246888"/>
            <a:ext cx="1755800" cy="1755800"/>
          </a:xfrm>
          <a:prstGeom prst="rect">
            <a:avLst/>
          </a:prstGeom>
        </p:spPr>
      </p:pic>
      <p:pic>
        <p:nvPicPr>
          <p:cNvPr id="10" name="Picture 9">
            <a:extLst>
              <a:ext uri="{FF2B5EF4-FFF2-40B4-BE49-F238E27FC236}">
                <a16:creationId xmlns:a16="http://schemas.microsoft.com/office/drawing/2014/main" id="{6E431615-F2D1-7AF2-826B-26CE30B01175}"/>
              </a:ext>
            </a:extLst>
          </p:cNvPr>
          <p:cNvPicPr>
            <a:picLocks noChangeAspect="1"/>
          </p:cNvPicPr>
          <p:nvPr/>
        </p:nvPicPr>
        <p:blipFill>
          <a:blip r:embed="rId4"/>
          <a:stretch>
            <a:fillRect/>
          </a:stretch>
        </p:blipFill>
        <p:spPr>
          <a:xfrm>
            <a:off x="538362" y="3149919"/>
            <a:ext cx="4645555" cy="1920406"/>
          </a:xfrm>
          <a:prstGeom prst="rect">
            <a:avLst/>
          </a:prstGeom>
        </p:spPr>
      </p:pic>
      <p:pic>
        <p:nvPicPr>
          <p:cNvPr id="12" name="Picture 11">
            <a:extLst>
              <a:ext uri="{FF2B5EF4-FFF2-40B4-BE49-F238E27FC236}">
                <a16:creationId xmlns:a16="http://schemas.microsoft.com/office/drawing/2014/main" id="{AF809A3F-8741-9A5B-6E15-0D8A73C0BA4F}"/>
              </a:ext>
            </a:extLst>
          </p:cNvPr>
          <p:cNvPicPr>
            <a:picLocks noChangeAspect="1"/>
          </p:cNvPicPr>
          <p:nvPr/>
        </p:nvPicPr>
        <p:blipFill>
          <a:blip r:embed="rId5"/>
          <a:stretch>
            <a:fillRect/>
          </a:stretch>
        </p:blipFill>
        <p:spPr>
          <a:xfrm>
            <a:off x="538362" y="5070325"/>
            <a:ext cx="6822015" cy="426757"/>
          </a:xfrm>
          <a:prstGeom prst="rect">
            <a:avLst/>
          </a:prstGeom>
        </p:spPr>
      </p:pic>
      <p:sp>
        <p:nvSpPr>
          <p:cNvPr id="15" name="TextBox 14">
            <a:extLst>
              <a:ext uri="{FF2B5EF4-FFF2-40B4-BE49-F238E27FC236}">
                <a16:creationId xmlns:a16="http://schemas.microsoft.com/office/drawing/2014/main" id="{A0F11F17-844F-8BB8-2A8C-8A34DD1199FF}"/>
              </a:ext>
            </a:extLst>
          </p:cNvPr>
          <p:cNvSpPr txBox="1"/>
          <p:nvPr/>
        </p:nvSpPr>
        <p:spPr>
          <a:xfrm>
            <a:off x="4333713" y="246888"/>
            <a:ext cx="3026664" cy="1200329"/>
          </a:xfrm>
          <a:prstGeom prst="rect">
            <a:avLst/>
          </a:prstGeom>
          <a:noFill/>
        </p:spPr>
        <p:txBody>
          <a:bodyPr wrap="square" rtlCol="0">
            <a:spAutoFit/>
          </a:bodyPr>
          <a:lstStyle/>
          <a:p>
            <a:r>
              <a:rPr lang="en-GB" dirty="0">
                <a:solidFill>
                  <a:srgbClr val="0070C0"/>
                </a:solidFill>
              </a:rPr>
              <a:t>Scan here for access to the promotional </a:t>
            </a:r>
            <a:r>
              <a:rPr lang="en-GB" dirty="0" err="1">
                <a:solidFill>
                  <a:srgbClr val="0070C0"/>
                </a:solidFill>
              </a:rPr>
              <a:t>Slynd</a:t>
            </a:r>
            <a:r>
              <a:rPr lang="en-GB" dirty="0">
                <a:solidFill>
                  <a:srgbClr val="0070C0"/>
                </a:solidFill>
              </a:rPr>
              <a:t> website intended for healthcare professionals</a:t>
            </a:r>
          </a:p>
        </p:txBody>
      </p:sp>
      <p:pic>
        <p:nvPicPr>
          <p:cNvPr id="16" name="Picture 15">
            <a:extLst>
              <a:ext uri="{FF2B5EF4-FFF2-40B4-BE49-F238E27FC236}">
                <a16:creationId xmlns:a16="http://schemas.microsoft.com/office/drawing/2014/main" id="{78ECD5C1-62E2-CA5C-FF13-8E7451289C10}"/>
              </a:ext>
            </a:extLst>
          </p:cNvPr>
          <p:cNvPicPr>
            <a:picLocks noChangeAspect="1"/>
          </p:cNvPicPr>
          <p:nvPr/>
        </p:nvPicPr>
        <p:blipFill>
          <a:blip r:embed="rId6"/>
          <a:stretch>
            <a:fillRect/>
          </a:stretch>
        </p:blipFill>
        <p:spPr>
          <a:xfrm>
            <a:off x="1966026" y="6358115"/>
            <a:ext cx="2548349" cy="274344"/>
          </a:xfrm>
          <a:prstGeom prst="rect">
            <a:avLst/>
          </a:prstGeom>
        </p:spPr>
      </p:pic>
      <p:pic>
        <p:nvPicPr>
          <p:cNvPr id="17" name="Picture 16">
            <a:extLst>
              <a:ext uri="{FF2B5EF4-FFF2-40B4-BE49-F238E27FC236}">
                <a16:creationId xmlns:a16="http://schemas.microsoft.com/office/drawing/2014/main" id="{052220AB-DFF8-6C09-7B1D-561858364C1A}"/>
              </a:ext>
            </a:extLst>
          </p:cNvPr>
          <p:cNvPicPr>
            <a:picLocks noChangeAspect="1"/>
          </p:cNvPicPr>
          <p:nvPr/>
        </p:nvPicPr>
        <p:blipFill>
          <a:blip r:embed="rId7"/>
          <a:stretch>
            <a:fillRect/>
          </a:stretch>
        </p:blipFill>
        <p:spPr>
          <a:xfrm>
            <a:off x="1966026" y="5937455"/>
            <a:ext cx="2786113" cy="420660"/>
          </a:xfrm>
          <a:prstGeom prst="rect">
            <a:avLst/>
          </a:prstGeom>
        </p:spPr>
      </p:pic>
      <p:sp>
        <p:nvSpPr>
          <p:cNvPr id="18" name="TextBox 17">
            <a:extLst>
              <a:ext uri="{FF2B5EF4-FFF2-40B4-BE49-F238E27FC236}">
                <a16:creationId xmlns:a16="http://schemas.microsoft.com/office/drawing/2014/main" id="{E042C5B5-EBD2-877A-A88A-011D4924028D}"/>
              </a:ext>
            </a:extLst>
          </p:cNvPr>
          <p:cNvSpPr txBox="1"/>
          <p:nvPr/>
        </p:nvSpPr>
        <p:spPr>
          <a:xfrm>
            <a:off x="4752139" y="5609176"/>
            <a:ext cx="2977209" cy="830997"/>
          </a:xfrm>
          <a:prstGeom prst="rect">
            <a:avLst/>
          </a:prstGeom>
          <a:noFill/>
        </p:spPr>
        <p:txBody>
          <a:bodyPr wrap="square" rtlCol="0">
            <a:spAutoFit/>
          </a:bodyPr>
          <a:lstStyle/>
          <a:p>
            <a:r>
              <a:rPr lang="en-GB" sz="1600" dirty="0">
                <a:solidFill>
                  <a:srgbClr val="0070C0"/>
                </a:solidFill>
              </a:rPr>
              <a:t>Prescribing information and adverse event reporting can be found on </a:t>
            </a:r>
            <a:r>
              <a:rPr lang="en-GB" sz="1600" dirty="0">
                <a:solidFill>
                  <a:srgbClr val="0070C0"/>
                </a:solidFill>
                <a:hlinkClick r:id="rId8" action="ppaction://hlinksldjump"/>
              </a:rPr>
              <a:t>the full presentation</a:t>
            </a:r>
            <a:endParaRPr lang="en-GB" sz="1600" dirty="0">
              <a:solidFill>
                <a:schemeClr val="accent2"/>
              </a:solidFill>
            </a:endParaRPr>
          </a:p>
        </p:txBody>
      </p:sp>
    </p:spTree>
    <p:extLst>
      <p:ext uri="{BB962C8B-B14F-4D97-AF65-F5344CB8AC3E}">
        <p14:creationId xmlns:p14="http://schemas.microsoft.com/office/powerpoint/2010/main" val="698899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9AEF3A-AFEC-1611-7312-02A6E3A16A39}"/>
              </a:ext>
            </a:extLst>
          </p:cNvPr>
          <p:cNvSpPr txBox="1">
            <a:spLocks noGrp="1"/>
          </p:cNvSpPr>
          <p:nvPr>
            <p:ph type="body" idx="4294967295"/>
          </p:nvPr>
        </p:nvSpPr>
        <p:spPr>
          <a:xfrm>
            <a:off x="646085" y="4550427"/>
            <a:ext cx="10515600" cy="365129"/>
          </a:xfrm>
        </p:spPr>
        <p:txBody>
          <a:bodyPr>
            <a:noAutofit/>
          </a:bodyPr>
          <a:lstStyle/>
          <a:p>
            <a:pPr marL="0" lvl="0" indent="0">
              <a:buNone/>
            </a:pPr>
            <a:r>
              <a:rPr lang="en-US" sz="2800" b="1" dirty="0">
                <a:solidFill>
                  <a:srgbClr val="A4165D"/>
                </a:solidFill>
                <a:latin typeface="Arial" pitchFamily="34"/>
                <a:cs typeface="Arial" pitchFamily="34"/>
              </a:rPr>
              <a:t>The full in-depth presentation on the above information can be found </a:t>
            </a:r>
            <a:r>
              <a:rPr lang="en-US" sz="2800" b="1" dirty="0">
                <a:solidFill>
                  <a:srgbClr val="A4165D"/>
                </a:solidFill>
                <a:latin typeface="Arial" pitchFamily="34"/>
                <a:cs typeface="Arial" pitchFamily="34"/>
                <a:hlinkClick r:id="rId2"/>
              </a:rPr>
              <a:t>here</a:t>
            </a:r>
            <a:endParaRPr lang="en-US" sz="2800" b="1" dirty="0">
              <a:solidFill>
                <a:srgbClr val="A4165D"/>
              </a:solidFill>
              <a:latin typeface="Arial" pitchFamily="34"/>
              <a:cs typeface="Arial" pitchFamily="34"/>
            </a:endParaRPr>
          </a:p>
        </p:txBody>
      </p:sp>
      <p:sp>
        <p:nvSpPr>
          <p:cNvPr id="4" name="Rounded Rectangle 4">
            <a:extLst>
              <a:ext uri="{FF2B5EF4-FFF2-40B4-BE49-F238E27FC236}">
                <a16:creationId xmlns:a16="http://schemas.microsoft.com/office/drawing/2014/main" id="{8AC33429-B8DE-1EB0-20C4-9066B077A40C}"/>
              </a:ext>
            </a:extLst>
          </p:cNvPr>
          <p:cNvSpPr/>
          <p:nvPr/>
        </p:nvSpPr>
        <p:spPr>
          <a:xfrm>
            <a:off x="646085" y="760189"/>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6" name="TextBox 7">
            <a:extLst>
              <a:ext uri="{FF2B5EF4-FFF2-40B4-BE49-F238E27FC236}">
                <a16:creationId xmlns:a16="http://schemas.microsoft.com/office/drawing/2014/main" id="{08EF684B-FA93-4976-8066-83A59D1DA84A}"/>
              </a:ext>
            </a:extLst>
          </p:cNvPr>
          <p:cNvSpPr txBox="1"/>
          <p:nvPr/>
        </p:nvSpPr>
        <p:spPr>
          <a:xfrm>
            <a:off x="1884564" y="1083516"/>
            <a:ext cx="8769108"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provide an overview of POPs focusing on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a:t>
            </a:r>
            <a:r>
              <a:rPr lang="en-GB" b="0" i="0" u="none" strike="noStrike" kern="1200" cap="none" spc="0" baseline="0" dirty="0" err="1">
                <a:solidFill>
                  <a:srgbClr val="FFFFFF"/>
                </a:solidFill>
                <a:uFillTx/>
                <a:latin typeface="Arial" pitchFamily="34"/>
                <a:cs typeface="Arial" pitchFamily="34"/>
              </a:rPr>
              <a:t>Slynd</a:t>
            </a:r>
            <a:r>
              <a:rPr lang="en-GB" b="0" i="0" u="none" strike="noStrike" kern="1200" cap="none" spc="0" baseline="30000" dirty="0">
                <a:solidFill>
                  <a:srgbClr val="FFFFFF"/>
                </a:solidFill>
                <a:uFillTx/>
                <a:latin typeface="Arial" pitchFamily="34"/>
                <a:cs typeface="Arial" pitchFamily="34"/>
              </a:rPr>
              <a:t>®</a:t>
            </a:r>
            <a:r>
              <a:rPr lang="en-GB" b="0" i="0" u="none" strike="noStrike" kern="1200" cap="none" spc="0" baseline="0" dirty="0">
                <a:solidFill>
                  <a:srgbClr val="FFFFFF"/>
                </a:solidFill>
                <a:uFillTx/>
                <a:latin typeface="Arial" pitchFamily="34"/>
                <a:cs typeface="Arial" pitchFamily="34"/>
              </a:rPr>
              <a:t>).</a:t>
            </a:r>
          </a:p>
        </p:txBody>
      </p:sp>
      <p:sp>
        <p:nvSpPr>
          <p:cNvPr id="7" name="Rounded Rectangle 10">
            <a:extLst>
              <a:ext uri="{FF2B5EF4-FFF2-40B4-BE49-F238E27FC236}">
                <a16:creationId xmlns:a16="http://schemas.microsoft.com/office/drawing/2014/main" id="{440FA3A4-6B4F-C1EF-76F5-B96FAD25A943}"/>
              </a:ext>
            </a:extLst>
          </p:cNvPr>
          <p:cNvSpPr/>
          <p:nvPr/>
        </p:nvSpPr>
        <p:spPr>
          <a:xfrm>
            <a:off x="646085" y="1899541"/>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8" name="TextBox 12">
            <a:extLst>
              <a:ext uri="{FF2B5EF4-FFF2-40B4-BE49-F238E27FC236}">
                <a16:creationId xmlns:a16="http://schemas.microsoft.com/office/drawing/2014/main" id="{71145D32-963D-5698-E8C3-40FB32414B66}"/>
              </a:ext>
            </a:extLst>
          </p:cNvPr>
          <p:cNvSpPr txBox="1"/>
          <p:nvPr/>
        </p:nvSpPr>
        <p:spPr>
          <a:xfrm>
            <a:off x="1969013" y="2105272"/>
            <a:ext cx="9566634"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summarise the contraceptive efficacy, tolerability, and features of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including bleeding</a:t>
            </a:r>
            <a:r>
              <a:rPr lang="en-GB" sz="1600" b="0" i="0" u="none" strike="noStrike" kern="1200" cap="none" spc="0" baseline="0" dirty="0">
                <a:solidFill>
                  <a:srgbClr val="FFFFFF"/>
                </a:solidFill>
                <a:uFillTx/>
                <a:latin typeface="Arial" pitchFamily="34"/>
                <a:cs typeface="Arial" pitchFamily="34"/>
              </a:rPr>
              <a:t>. </a:t>
            </a:r>
          </a:p>
        </p:txBody>
      </p:sp>
      <p:sp>
        <p:nvSpPr>
          <p:cNvPr id="9" name="Rounded Rectangle 14">
            <a:extLst>
              <a:ext uri="{FF2B5EF4-FFF2-40B4-BE49-F238E27FC236}">
                <a16:creationId xmlns:a16="http://schemas.microsoft.com/office/drawing/2014/main" id="{64372EF9-19FB-B954-7B9D-8B72E6F27975}"/>
              </a:ext>
            </a:extLst>
          </p:cNvPr>
          <p:cNvSpPr/>
          <p:nvPr/>
        </p:nvSpPr>
        <p:spPr>
          <a:xfrm>
            <a:off x="646085" y="3038902"/>
            <a:ext cx="10899830" cy="985211"/>
          </a:xfrm>
          <a:custGeom>
            <a:avLst/>
            <a:gdLst>
              <a:gd name="f0" fmla="val 10800000"/>
              <a:gd name="f1" fmla="val 5400000"/>
              <a:gd name="f2" fmla="val 16200000"/>
              <a:gd name="f3" fmla="val w"/>
              <a:gd name="f4" fmla="val h"/>
              <a:gd name="f5" fmla="val ss"/>
              <a:gd name="f6" fmla="val 0"/>
              <a:gd name="f7" fmla="*/ 5419351 1 1725033"/>
              <a:gd name="f8" fmla="val 45"/>
              <a:gd name="f9" fmla="val 159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A4165D"/>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a:solidFill>
                <a:srgbClr val="1D1D1B"/>
              </a:solidFill>
              <a:uFillTx/>
              <a:latin typeface="Arial" pitchFamily="34"/>
              <a:cs typeface="Arial" pitchFamily="34"/>
            </a:endParaRPr>
          </a:p>
        </p:txBody>
      </p:sp>
      <p:sp>
        <p:nvSpPr>
          <p:cNvPr id="10" name="TextBox 16">
            <a:extLst>
              <a:ext uri="{FF2B5EF4-FFF2-40B4-BE49-F238E27FC236}">
                <a16:creationId xmlns:a16="http://schemas.microsoft.com/office/drawing/2014/main" id="{0A619C6A-5543-BCE6-4FC5-B1F8EA6762A5}"/>
              </a:ext>
            </a:extLst>
          </p:cNvPr>
          <p:cNvSpPr txBox="1"/>
          <p:nvPr/>
        </p:nvSpPr>
        <p:spPr>
          <a:xfrm>
            <a:off x="2016480" y="3328088"/>
            <a:ext cx="947170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0" i="0" u="none" strike="noStrike" kern="1200" cap="none" spc="0" baseline="0" dirty="0">
                <a:solidFill>
                  <a:srgbClr val="FFFFFF"/>
                </a:solidFill>
                <a:uFillTx/>
                <a:latin typeface="Arial" pitchFamily="34"/>
                <a:cs typeface="Arial" pitchFamily="34"/>
              </a:rPr>
              <a:t>To discuss the potential role of </a:t>
            </a:r>
            <a:r>
              <a:rPr lang="en-GB" b="0" i="0" u="none" strike="noStrike" kern="1200" cap="none" spc="0" baseline="0" dirty="0" err="1">
                <a:solidFill>
                  <a:srgbClr val="FFFFFF"/>
                </a:solidFill>
                <a:uFillTx/>
                <a:latin typeface="Arial" pitchFamily="34"/>
                <a:cs typeface="Arial" pitchFamily="34"/>
              </a:rPr>
              <a:t>drospirenone</a:t>
            </a:r>
            <a:r>
              <a:rPr lang="en-GB" b="0" i="0" u="none" strike="noStrike" kern="1200" cap="none" spc="0" baseline="0" dirty="0">
                <a:solidFill>
                  <a:srgbClr val="FFFFFF"/>
                </a:solidFill>
                <a:uFillTx/>
                <a:latin typeface="Arial" pitchFamily="34"/>
                <a:cs typeface="Arial" pitchFamily="34"/>
              </a:rPr>
              <a:t> 4 mg as an additional option.</a:t>
            </a:r>
          </a:p>
        </p:txBody>
      </p:sp>
      <p:grpSp>
        <p:nvGrpSpPr>
          <p:cNvPr id="13" name="Group 47">
            <a:extLst>
              <a:ext uri="{FF2B5EF4-FFF2-40B4-BE49-F238E27FC236}">
                <a16:creationId xmlns:a16="http://schemas.microsoft.com/office/drawing/2014/main" id="{C35506E2-68D8-BDB6-0C68-F04AB9AD676B}"/>
              </a:ext>
            </a:extLst>
          </p:cNvPr>
          <p:cNvGrpSpPr/>
          <p:nvPr/>
        </p:nvGrpSpPr>
        <p:grpSpPr>
          <a:xfrm>
            <a:off x="820101" y="3172835"/>
            <a:ext cx="740883" cy="740883"/>
            <a:chOff x="5523104" y="4575593"/>
            <a:chExt cx="740883" cy="740883"/>
          </a:xfrm>
        </p:grpSpPr>
        <p:sp>
          <p:nvSpPr>
            <p:cNvPr id="14" name="Oval 11">
              <a:extLst>
                <a:ext uri="{FF2B5EF4-FFF2-40B4-BE49-F238E27FC236}">
                  <a16:creationId xmlns:a16="http://schemas.microsoft.com/office/drawing/2014/main" id="{B6636DA0-F59B-8DE4-EAA9-2D2A55101AFE}"/>
                </a:ext>
              </a:extLst>
            </p:cNvPr>
            <p:cNvSpPr/>
            <p:nvPr/>
          </p:nvSpPr>
          <p:spPr>
            <a:xfrm>
              <a:off x="5523104" y="4575593"/>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15" name="Group 44">
              <a:extLst>
                <a:ext uri="{FF2B5EF4-FFF2-40B4-BE49-F238E27FC236}">
                  <a16:creationId xmlns:a16="http://schemas.microsoft.com/office/drawing/2014/main" id="{2B1864FB-4EC6-F7ED-D3CE-DF7E5DCE4F92}"/>
                </a:ext>
              </a:extLst>
            </p:cNvPr>
            <p:cNvGrpSpPr/>
            <p:nvPr/>
          </p:nvGrpSpPr>
          <p:grpSpPr>
            <a:xfrm>
              <a:off x="5629284" y="4748031"/>
              <a:ext cx="528523" cy="395999"/>
              <a:chOff x="5629284" y="4748031"/>
              <a:chExt cx="528523" cy="395999"/>
            </a:xfrm>
          </p:grpSpPr>
          <p:sp>
            <p:nvSpPr>
              <p:cNvPr id="16" name="Freeform 26">
                <a:extLst>
                  <a:ext uri="{FF2B5EF4-FFF2-40B4-BE49-F238E27FC236}">
                    <a16:creationId xmlns:a16="http://schemas.microsoft.com/office/drawing/2014/main" id="{4D97EF31-B984-08FC-7DE1-D201B4333107}"/>
                  </a:ext>
                </a:extLst>
              </p:cNvPr>
              <p:cNvSpPr/>
              <p:nvPr/>
            </p:nvSpPr>
            <p:spPr>
              <a:xfrm>
                <a:off x="5629284" y="4748031"/>
                <a:ext cx="528523" cy="395999"/>
              </a:xfrm>
              <a:custGeom>
                <a:avLst/>
                <a:gdLst>
                  <a:gd name="f0" fmla="val 10800000"/>
                  <a:gd name="f1" fmla="val 5400000"/>
                  <a:gd name="f2" fmla="val 180"/>
                  <a:gd name="f3" fmla="val w"/>
                  <a:gd name="f4" fmla="val h"/>
                  <a:gd name="f5" fmla="val 0"/>
                  <a:gd name="f6" fmla="val 685800"/>
                  <a:gd name="f7" fmla="val 513844"/>
                  <a:gd name="f8" fmla="val 66142"/>
                  <a:gd name="f9" fmla="val 29613"/>
                  <a:gd name="f10" fmla="val 29851"/>
                  <a:gd name="f11" fmla="val 66675"/>
                  <a:gd name="f12" fmla="val 409575"/>
                  <a:gd name="f13" fmla="val 446399"/>
                  <a:gd name="f14" fmla="val 476250"/>
                  <a:gd name="f15" fmla="val 103937"/>
                  <a:gd name="f16" fmla="val 619125"/>
                  <a:gd name="f17" fmla="val 655949"/>
                  <a:gd name="f18" fmla="val 133549"/>
                  <a:gd name="f19" fmla="val 170078"/>
                  <a:gd name="f20" fmla="val 349841"/>
                  <a:gd name="f21" fmla="val 381022"/>
                  <a:gd name="f22" fmla="val 660320"/>
                  <a:gd name="f23" fmla="val 406298"/>
                  <a:gd name="f24" fmla="val 628887"/>
                  <a:gd name="f25" fmla="val 626513"/>
                  <a:gd name="f26" fmla="val 624341"/>
                  <a:gd name="f27" fmla="val 407630"/>
                  <a:gd name="f28" fmla="val 623279"/>
                  <a:gd name="f29" fmla="val 409737"/>
                  <a:gd name="f30" fmla="val 574754"/>
                  <a:gd name="f31" fmla="val 506010"/>
                  <a:gd name="f32" fmla="val 569489"/>
                  <a:gd name="f33" fmla="val 516456"/>
                  <a:gd name="f34" fmla="val 554461"/>
                  <a:gd name="f35" fmla="val 549196"/>
                  <a:gd name="f36" fmla="val 501571"/>
                  <a:gd name="f37" fmla="val 411522"/>
                  <a:gd name="f38" fmla="val 499958"/>
                  <a:gd name="f39" fmla="val 408320"/>
                  <a:gd name="f40" fmla="val 496659"/>
                  <a:gd name="f41" fmla="val 493051"/>
                  <a:gd name="f42" fmla="val 276225"/>
                  <a:gd name="f43" fmla="val 239401"/>
                  <a:gd name="f44" fmla="val 209550"/>
                  <a:gd name="f45" fmla="val 376686"/>
                  <a:gd name="f46" fmla="val 340157"/>
                  <a:gd name="f47" fmla="val 302362"/>
                  <a:gd name="f48" fmla="val 192749"/>
                  <a:gd name="f49" fmla="val 189141"/>
                  <a:gd name="f50" fmla="val 185842"/>
                  <a:gd name="f51" fmla="val 304384"/>
                  <a:gd name="f52" fmla="val 184229"/>
                  <a:gd name="f53" fmla="val 307585"/>
                  <a:gd name="f54" fmla="val 136604"/>
                  <a:gd name="f55" fmla="val 402073"/>
                  <a:gd name="f56" fmla="val 131339"/>
                  <a:gd name="f57" fmla="val 412520"/>
                  <a:gd name="f58" fmla="val 116311"/>
                  <a:gd name="f59" fmla="val 111046"/>
                  <a:gd name="f60" fmla="val 62521"/>
                  <a:gd name="f61" fmla="val 305800"/>
                  <a:gd name="f62" fmla="val 61459"/>
                  <a:gd name="f63" fmla="val 303693"/>
                  <a:gd name="f64" fmla="val 59287"/>
                  <a:gd name="f65" fmla="val 56913"/>
                  <a:gd name="f66" fmla="val 25480"/>
                  <a:gd name="f67" fmla="val 277085"/>
                  <a:gd name="f68" fmla="val 245904"/>
                  <a:gd name="f69" fmla="val 283464"/>
                  <a:gd name="f70" fmla="val 457200"/>
                  <a:gd name="f71" fmla="val 40050"/>
                  <a:gd name="f72" fmla="val 435877"/>
                  <a:gd name="f73" fmla="val 18898"/>
                  <a:gd name="f74" fmla="val 40373"/>
                  <a:gd name="f75" fmla="val 19050"/>
                  <a:gd name="f76" fmla="val 266648"/>
                  <a:gd name="f77" fmla="val 36002"/>
                  <a:gd name="f78" fmla="val 66504"/>
                  <a:gd name="f79" fmla="val 75271"/>
                  <a:gd name="f80" fmla="val 288839"/>
                  <a:gd name="f81" fmla="val 79560"/>
                  <a:gd name="f82" fmla="val 297349"/>
                  <a:gd name="f83" fmla="val 123825"/>
                  <a:gd name="f84" fmla="val 385170"/>
                  <a:gd name="f85" fmla="val 167190"/>
                  <a:gd name="f86" fmla="val 299134"/>
                  <a:gd name="f87" fmla="val 172031"/>
                  <a:gd name="f88" fmla="val 289530"/>
                  <a:gd name="f89" fmla="val 181926"/>
                  <a:gd name="f90" fmla="val 122834"/>
                  <a:gd name="f91" fmla="val 249923"/>
                  <a:gd name="f92" fmla="val 228600"/>
                  <a:gd name="f93" fmla="val 143987"/>
                  <a:gd name="f94" fmla="val 366249"/>
                  <a:gd name="f95" fmla="val 387401"/>
                  <a:gd name="f96" fmla="val 503874"/>
                  <a:gd name="f97" fmla="val 513769"/>
                  <a:gd name="f98" fmla="val 393467"/>
                  <a:gd name="f99" fmla="val 518610"/>
                  <a:gd name="f100" fmla="val 403071"/>
                  <a:gd name="f101" fmla="val 561975"/>
                  <a:gd name="f102" fmla="val 489107"/>
                  <a:gd name="f103" fmla="val 606240"/>
                  <a:gd name="f104" fmla="val 401286"/>
                  <a:gd name="f105" fmla="val 610529"/>
                  <a:gd name="f106" fmla="val 392776"/>
                  <a:gd name="f107" fmla="val 619296"/>
                  <a:gd name="f108" fmla="val 649798"/>
                  <a:gd name="f109" fmla="val 666750"/>
                  <a:gd name="f110" fmla="val 370585"/>
                  <a:gd name="f111" fmla="val 645427"/>
                  <a:gd name="f112" fmla="+- 0 0 -90"/>
                  <a:gd name="f113" fmla="*/ f3 1 685800"/>
                  <a:gd name="f114" fmla="*/ f4 1 513844"/>
                  <a:gd name="f115" fmla="+- f7 0 f5"/>
                  <a:gd name="f116" fmla="+- f6 0 f5"/>
                  <a:gd name="f117" fmla="*/ f112 f0 1"/>
                  <a:gd name="f118" fmla="*/ f116 1 685800"/>
                  <a:gd name="f119" fmla="*/ f115 1 513844"/>
                  <a:gd name="f120" fmla="*/ 0 f116 1"/>
                  <a:gd name="f121" fmla="*/ 66142 f115 1"/>
                  <a:gd name="f122" fmla="*/ 66675 f116 1"/>
                  <a:gd name="f123" fmla="*/ 0 f115 1"/>
                  <a:gd name="f124" fmla="*/ 409575 f116 1"/>
                  <a:gd name="f125" fmla="*/ 476250 f116 1"/>
                  <a:gd name="f126" fmla="*/ 103937 f115 1"/>
                  <a:gd name="f127" fmla="*/ 619125 f116 1"/>
                  <a:gd name="f128" fmla="*/ 685800 f116 1"/>
                  <a:gd name="f129" fmla="*/ 170078 f115 1"/>
                  <a:gd name="f130" fmla="*/ 349841 f115 1"/>
                  <a:gd name="f131" fmla="*/ 628887 f116 1"/>
                  <a:gd name="f132" fmla="*/ 406298 f115 1"/>
                  <a:gd name="f133" fmla="*/ 623279 f116 1"/>
                  <a:gd name="f134" fmla="*/ 409737 f115 1"/>
                  <a:gd name="f135" fmla="*/ 574754 f116 1"/>
                  <a:gd name="f136" fmla="*/ 506010 f115 1"/>
                  <a:gd name="f137" fmla="*/ 549196 f116 1"/>
                  <a:gd name="f138" fmla="*/ 501571 f116 1"/>
                  <a:gd name="f139" fmla="*/ 411522 f115 1"/>
                  <a:gd name="f140" fmla="*/ 493051 f116 1"/>
                  <a:gd name="f141" fmla="*/ 276225 f116 1"/>
                  <a:gd name="f142" fmla="*/ 209550 f116 1"/>
                  <a:gd name="f143" fmla="*/ 340157 f115 1"/>
                  <a:gd name="f144" fmla="*/ 302362 f115 1"/>
                  <a:gd name="f145" fmla="*/ 192749 f116 1"/>
                  <a:gd name="f146" fmla="*/ 184229 f116 1"/>
                  <a:gd name="f147" fmla="*/ 307585 f115 1"/>
                  <a:gd name="f148" fmla="*/ 136604 f116 1"/>
                  <a:gd name="f149" fmla="*/ 402073 f115 1"/>
                  <a:gd name="f150" fmla="*/ 111046 f116 1"/>
                  <a:gd name="f151" fmla="*/ 62521 f116 1"/>
                  <a:gd name="f152" fmla="*/ 305800 f115 1"/>
                  <a:gd name="f153" fmla="*/ 56913 f116 1"/>
                  <a:gd name="f154" fmla="*/ 245904 f115 1"/>
                  <a:gd name="f155" fmla="*/ 283464 f115 1"/>
                  <a:gd name="f156" fmla="*/ 457200 f116 1"/>
                  <a:gd name="f157" fmla="*/ 18898 f115 1"/>
                  <a:gd name="f158" fmla="*/ 19050 f116 1"/>
                  <a:gd name="f159" fmla="*/ 79560 f116 1"/>
                  <a:gd name="f160" fmla="*/ 297349 f115 1"/>
                  <a:gd name="f161" fmla="*/ 123825 f116 1"/>
                  <a:gd name="f162" fmla="*/ 385170 f115 1"/>
                  <a:gd name="f163" fmla="*/ 167190 f116 1"/>
                  <a:gd name="f164" fmla="*/ 299134 f115 1"/>
                  <a:gd name="f165" fmla="*/ 122834 f115 1"/>
                  <a:gd name="f166" fmla="*/ 228600 f116 1"/>
                  <a:gd name="f167" fmla="*/ 387401 f115 1"/>
                  <a:gd name="f168" fmla="*/ 518610 f116 1"/>
                  <a:gd name="f169" fmla="*/ 403071 f115 1"/>
                  <a:gd name="f170" fmla="*/ 561975 f116 1"/>
                  <a:gd name="f171" fmla="*/ 489107 f115 1"/>
                  <a:gd name="f172" fmla="*/ 606240 f116 1"/>
                  <a:gd name="f173" fmla="*/ 401286 f115 1"/>
                  <a:gd name="f174" fmla="*/ 666750 f116 1"/>
                  <a:gd name="f175" fmla="*/ f117 1 f2"/>
                  <a:gd name="f176" fmla="*/ f120 1 685800"/>
                  <a:gd name="f177" fmla="*/ f121 1 513844"/>
                  <a:gd name="f178" fmla="*/ f122 1 685800"/>
                  <a:gd name="f179" fmla="*/ f123 1 513844"/>
                  <a:gd name="f180" fmla="*/ f124 1 685800"/>
                  <a:gd name="f181" fmla="*/ f125 1 685800"/>
                  <a:gd name="f182" fmla="*/ f126 1 513844"/>
                  <a:gd name="f183" fmla="*/ f127 1 685800"/>
                  <a:gd name="f184" fmla="*/ f128 1 685800"/>
                  <a:gd name="f185" fmla="*/ f129 1 513844"/>
                  <a:gd name="f186" fmla="*/ f130 1 513844"/>
                  <a:gd name="f187" fmla="*/ f131 1 685800"/>
                  <a:gd name="f188" fmla="*/ f132 1 513844"/>
                  <a:gd name="f189" fmla="*/ f133 1 685800"/>
                  <a:gd name="f190" fmla="*/ f134 1 513844"/>
                  <a:gd name="f191" fmla="*/ f135 1 685800"/>
                  <a:gd name="f192" fmla="*/ f136 1 513844"/>
                  <a:gd name="f193" fmla="*/ f137 1 685800"/>
                  <a:gd name="f194" fmla="*/ f138 1 685800"/>
                  <a:gd name="f195" fmla="*/ f139 1 513844"/>
                  <a:gd name="f196" fmla="*/ f140 1 685800"/>
                  <a:gd name="f197" fmla="*/ f141 1 685800"/>
                  <a:gd name="f198" fmla="*/ f142 1 685800"/>
                  <a:gd name="f199" fmla="*/ f143 1 513844"/>
                  <a:gd name="f200" fmla="*/ f144 1 513844"/>
                  <a:gd name="f201" fmla="*/ f145 1 685800"/>
                  <a:gd name="f202" fmla="*/ f146 1 685800"/>
                  <a:gd name="f203" fmla="*/ f147 1 513844"/>
                  <a:gd name="f204" fmla="*/ f148 1 685800"/>
                  <a:gd name="f205" fmla="*/ f149 1 513844"/>
                  <a:gd name="f206" fmla="*/ f150 1 685800"/>
                  <a:gd name="f207" fmla="*/ f151 1 685800"/>
                  <a:gd name="f208" fmla="*/ f152 1 513844"/>
                  <a:gd name="f209" fmla="*/ f153 1 685800"/>
                  <a:gd name="f210" fmla="*/ f154 1 513844"/>
                  <a:gd name="f211" fmla="*/ f155 1 513844"/>
                  <a:gd name="f212" fmla="*/ f156 1 685800"/>
                  <a:gd name="f213" fmla="*/ f157 1 513844"/>
                  <a:gd name="f214" fmla="*/ f158 1 685800"/>
                  <a:gd name="f215" fmla="*/ f159 1 685800"/>
                  <a:gd name="f216" fmla="*/ f160 1 513844"/>
                  <a:gd name="f217" fmla="*/ f161 1 685800"/>
                  <a:gd name="f218" fmla="*/ f162 1 513844"/>
                  <a:gd name="f219" fmla="*/ f163 1 685800"/>
                  <a:gd name="f220" fmla="*/ f164 1 513844"/>
                  <a:gd name="f221" fmla="*/ f165 1 513844"/>
                  <a:gd name="f222" fmla="*/ f166 1 685800"/>
                  <a:gd name="f223" fmla="*/ f167 1 513844"/>
                  <a:gd name="f224" fmla="*/ f168 1 685800"/>
                  <a:gd name="f225" fmla="*/ f169 1 513844"/>
                  <a:gd name="f226" fmla="*/ f170 1 685800"/>
                  <a:gd name="f227" fmla="*/ f171 1 513844"/>
                  <a:gd name="f228" fmla="*/ f172 1 685800"/>
                  <a:gd name="f229" fmla="*/ f173 1 513844"/>
                  <a:gd name="f230" fmla="*/ f174 1 685800"/>
                  <a:gd name="f231" fmla="*/ f5 1 f118"/>
                  <a:gd name="f232" fmla="*/ f6 1 f118"/>
                  <a:gd name="f233" fmla="*/ f5 1 f119"/>
                  <a:gd name="f234" fmla="*/ f7 1 f119"/>
                  <a:gd name="f235" fmla="+- f175 0 f1"/>
                  <a:gd name="f236" fmla="*/ f176 1 f118"/>
                  <a:gd name="f237" fmla="*/ f177 1 f119"/>
                  <a:gd name="f238" fmla="*/ f178 1 f118"/>
                  <a:gd name="f239" fmla="*/ f179 1 f119"/>
                  <a:gd name="f240" fmla="*/ f180 1 f118"/>
                  <a:gd name="f241" fmla="*/ f181 1 f118"/>
                  <a:gd name="f242" fmla="*/ f182 1 f119"/>
                  <a:gd name="f243" fmla="*/ f183 1 f118"/>
                  <a:gd name="f244" fmla="*/ f184 1 f118"/>
                  <a:gd name="f245" fmla="*/ f185 1 f119"/>
                  <a:gd name="f246" fmla="*/ f186 1 f119"/>
                  <a:gd name="f247" fmla="*/ f187 1 f118"/>
                  <a:gd name="f248" fmla="*/ f188 1 f119"/>
                  <a:gd name="f249" fmla="*/ f189 1 f118"/>
                  <a:gd name="f250" fmla="*/ f190 1 f119"/>
                  <a:gd name="f251" fmla="*/ f191 1 f118"/>
                  <a:gd name="f252" fmla="*/ f192 1 f119"/>
                  <a:gd name="f253" fmla="*/ f193 1 f118"/>
                  <a:gd name="f254" fmla="*/ f194 1 f118"/>
                  <a:gd name="f255" fmla="*/ f195 1 f119"/>
                  <a:gd name="f256" fmla="*/ f196 1 f118"/>
                  <a:gd name="f257" fmla="*/ f197 1 f118"/>
                  <a:gd name="f258" fmla="*/ f198 1 f118"/>
                  <a:gd name="f259" fmla="*/ f199 1 f119"/>
                  <a:gd name="f260" fmla="*/ f200 1 f119"/>
                  <a:gd name="f261" fmla="*/ f201 1 f118"/>
                  <a:gd name="f262" fmla="*/ f202 1 f118"/>
                  <a:gd name="f263" fmla="*/ f203 1 f119"/>
                  <a:gd name="f264" fmla="*/ f204 1 f118"/>
                  <a:gd name="f265" fmla="*/ f205 1 f119"/>
                  <a:gd name="f266" fmla="*/ f206 1 f118"/>
                  <a:gd name="f267" fmla="*/ f207 1 f118"/>
                  <a:gd name="f268" fmla="*/ f208 1 f119"/>
                  <a:gd name="f269" fmla="*/ f209 1 f118"/>
                  <a:gd name="f270" fmla="*/ f210 1 f119"/>
                  <a:gd name="f271" fmla="*/ f211 1 f119"/>
                  <a:gd name="f272" fmla="*/ f212 1 f118"/>
                  <a:gd name="f273" fmla="*/ f213 1 f119"/>
                  <a:gd name="f274" fmla="*/ f214 1 f118"/>
                  <a:gd name="f275" fmla="*/ f215 1 f118"/>
                  <a:gd name="f276" fmla="*/ f216 1 f119"/>
                  <a:gd name="f277" fmla="*/ f217 1 f118"/>
                  <a:gd name="f278" fmla="*/ f218 1 f119"/>
                  <a:gd name="f279" fmla="*/ f219 1 f118"/>
                  <a:gd name="f280" fmla="*/ f220 1 f119"/>
                  <a:gd name="f281" fmla="*/ f221 1 f119"/>
                  <a:gd name="f282" fmla="*/ f222 1 f118"/>
                  <a:gd name="f283" fmla="*/ f223 1 f119"/>
                  <a:gd name="f284" fmla="*/ f224 1 f118"/>
                  <a:gd name="f285" fmla="*/ f225 1 f119"/>
                  <a:gd name="f286" fmla="*/ f226 1 f118"/>
                  <a:gd name="f287" fmla="*/ f227 1 f119"/>
                  <a:gd name="f288" fmla="*/ f228 1 f118"/>
                  <a:gd name="f289" fmla="*/ f229 1 f119"/>
                  <a:gd name="f290" fmla="*/ f230 1 f118"/>
                  <a:gd name="f291" fmla="*/ f231 f113 1"/>
                  <a:gd name="f292" fmla="*/ f232 f113 1"/>
                  <a:gd name="f293" fmla="*/ f234 f114 1"/>
                  <a:gd name="f294" fmla="*/ f233 f114 1"/>
                  <a:gd name="f295" fmla="*/ f236 f113 1"/>
                  <a:gd name="f296" fmla="*/ f237 f114 1"/>
                  <a:gd name="f297" fmla="*/ f238 f113 1"/>
                  <a:gd name="f298" fmla="*/ f239 f114 1"/>
                  <a:gd name="f299" fmla="*/ f240 f113 1"/>
                  <a:gd name="f300" fmla="*/ f241 f113 1"/>
                  <a:gd name="f301" fmla="*/ f242 f114 1"/>
                  <a:gd name="f302" fmla="*/ f243 f113 1"/>
                  <a:gd name="f303" fmla="*/ f244 f113 1"/>
                  <a:gd name="f304" fmla="*/ f245 f114 1"/>
                  <a:gd name="f305" fmla="*/ f246 f114 1"/>
                  <a:gd name="f306" fmla="*/ f247 f113 1"/>
                  <a:gd name="f307" fmla="*/ f248 f114 1"/>
                  <a:gd name="f308" fmla="*/ f249 f113 1"/>
                  <a:gd name="f309" fmla="*/ f250 f114 1"/>
                  <a:gd name="f310" fmla="*/ f251 f113 1"/>
                  <a:gd name="f311" fmla="*/ f252 f114 1"/>
                  <a:gd name="f312" fmla="*/ f253 f113 1"/>
                  <a:gd name="f313" fmla="*/ f254 f113 1"/>
                  <a:gd name="f314" fmla="*/ f255 f114 1"/>
                  <a:gd name="f315" fmla="*/ f256 f113 1"/>
                  <a:gd name="f316" fmla="*/ f257 f113 1"/>
                  <a:gd name="f317" fmla="*/ f258 f113 1"/>
                  <a:gd name="f318" fmla="*/ f259 f114 1"/>
                  <a:gd name="f319" fmla="*/ f260 f114 1"/>
                  <a:gd name="f320" fmla="*/ f261 f113 1"/>
                  <a:gd name="f321" fmla="*/ f262 f113 1"/>
                  <a:gd name="f322" fmla="*/ f263 f114 1"/>
                  <a:gd name="f323" fmla="*/ f264 f113 1"/>
                  <a:gd name="f324" fmla="*/ f265 f114 1"/>
                  <a:gd name="f325" fmla="*/ f266 f113 1"/>
                  <a:gd name="f326" fmla="*/ f267 f113 1"/>
                  <a:gd name="f327" fmla="*/ f268 f114 1"/>
                  <a:gd name="f328" fmla="*/ f269 f113 1"/>
                  <a:gd name="f329" fmla="*/ f270 f114 1"/>
                  <a:gd name="f330" fmla="*/ f271 f114 1"/>
                  <a:gd name="f331" fmla="*/ f272 f113 1"/>
                  <a:gd name="f332" fmla="*/ f273 f114 1"/>
                  <a:gd name="f333" fmla="*/ f274 f113 1"/>
                  <a:gd name="f334" fmla="*/ f275 f113 1"/>
                  <a:gd name="f335" fmla="*/ f276 f114 1"/>
                  <a:gd name="f336" fmla="*/ f277 f113 1"/>
                  <a:gd name="f337" fmla="*/ f278 f114 1"/>
                  <a:gd name="f338" fmla="*/ f279 f113 1"/>
                  <a:gd name="f339" fmla="*/ f280 f114 1"/>
                  <a:gd name="f340" fmla="*/ f281 f114 1"/>
                  <a:gd name="f341" fmla="*/ f282 f113 1"/>
                  <a:gd name="f342" fmla="*/ f283 f114 1"/>
                  <a:gd name="f343" fmla="*/ f284 f113 1"/>
                  <a:gd name="f344" fmla="*/ f285 f114 1"/>
                  <a:gd name="f345" fmla="*/ f286 f113 1"/>
                  <a:gd name="f346" fmla="*/ f287 f114 1"/>
                  <a:gd name="f347" fmla="*/ f288 f113 1"/>
                  <a:gd name="f348" fmla="*/ f289 f114 1"/>
                  <a:gd name="f349" fmla="*/ f290 f113 1"/>
                </a:gdLst>
                <a:ahLst/>
                <a:cxnLst>
                  <a:cxn ang="3cd4">
                    <a:pos x="hc" y="t"/>
                  </a:cxn>
                  <a:cxn ang="0">
                    <a:pos x="r" y="vc"/>
                  </a:cxn>
                  <a:cxn ang="cd4">
                    <a:pos x="hc" y="b"/>
                  </a:cxn>
                  <a:cxn ang="cd2">
                    <a:pos x="l" y="vc"/>
                  </a:cxn>
                  <a:cxn ang="f235">
                    <a:pos x="f295" y="f296"/>
                  </a:cxn>
                  <a:cxn ang="f235">
                    <a:pos x="f297" y="f298"/>
                  </a:cxn>
                  <a:cxn ang="f235">
                    <a:pos x="f299" y="f298"/>
                  </a:cxn>
                  <a:cxn ang="f235">
                    <a:pos x="f300" y="f296"/>
                  </a:cxn>
                  <a:cxn ang="f235">
                    <a:pos x="f300" y="f301"/>
                  </a:cxn>
                  <a:cxn ang="f235">
                    <a:pos x="f302" y="f301"/>
                  </a:cxn>
                  <a:cxn ang="f235">
                    <a:pos x="f303" y="f304"/>
                  </a:cxn>
                  <a:cxn ang="f235">
                    <a:pos x="f303" y="f305"/>
                  </a:cxn>
                  <a:cxn ang="f235">
                    <a:pos x="f306" y="f307"/>
                  </a:cxn>
                  <a:cxn ang="f235">
                    <a:pos x="f308" y="f309"/>
                  </a:cxn>
                  <a:cxn ang="f235">
                    <a:pos x="f310" y="f311"/>
                  </a:cxn>
                  <a:cxn ang="f235">
                    <a:pos x="f312" y="f311"/>
                  </a:cxn>
                  <a:cxn ang="f235">
                    <a:pos x="f313" y="f314"/>
                  </a:cxn>
                  <a:cxn ang="f235">
                    <a:pos x="f315" y="f307"/>
                  </a:cxn>
                  <a:cxn ang="f235">
                    <a:pos x="f316" y="f307"/>
                  </a:cxn>
                  <a:cxn ang="f235">
                    <a:pos x="f317" y="f318"/>
                  </a:cxn>
                  <a:cxn ang="f235">
                    <a:pos x="f317" y="f319"/>
                  </a:cxn>
                  <a:cxn ang="f235">
                    <a:pos x="f320" y="f319"/>
                  </a:cxn>
                  <a:cxn ang="f235">
                    <a:pos x="f321" y="f322"/>
                  </a:cxn>
                  <a:cxn ang="f235">
                    <a:pos x="f323" y="f324"/>
                  </a:cxn>
                  <a:cxn ang="f235">
                    <a:pos x="f325" y="f324"/>
                  </a:cxn>
                  <a:cxn ang="f235">
                    <a:pos x="f326" y="f327"/>
                  </a:cxn>
                  <a:cxn ang="f235">
                    <a:pos x="f328" y="f319"/>
                  </a:cxn>
                  <a:cxn ang="f235">
                    <a:pos x="f295" y="f329"/>
                  </a:cxn>
                  <a:cxn ang="f235">
                    <a:pos x="f295" y="f296"/>
                  </a:cxn>
                  <a:cxn ang="f235">
                    <a:pos x="f317" y="f330"/>
                  </a:cxn>
                  <a:cxn ang="f235">
                    <a:pos x="f317" y="f304"/>
                  </a:cxn>
                  <a:cxn ang="f235">
                    <a:pos x="f316" y="f301"/>
                  </a:cxn>
                  <a:cxn ang="f235">
                    <a:pos x="f331" y="f301"/>
                  </a:cxn>
                  <a:cxn ang="f235">
                    <a:pos x="f331" y="f296"/>
                  </a:cxn>
                  <a:cxn ang="f235">
                    <a:pos x="f299" y="f332"/>
                  </a:cxn>
                  <a:cxn ang="f235">
                    <a:pos x="f297" y="f332"/>
                  </a:cxn>
                  <a:cxn ang="f235">
                    <a:pos x="f333" y="f296"/>
                  </a:cxn>
                  <a:cxn ang="f235">
                    <a:pos x="f333" y="f329"/>
                  </a:cxn>
                  <a:cxn ang="f235">
                    <a:pos x="f328" y="f330"/>
                  </a:cxn>
                  <a:cxn ang="f235">
                    <a:pos x="f334" y="f335"/>
                  </a:cxn>
                  <a:cxn ang="f235">
                    <a:pos x="f336" y="f337"/>
                  </a:cxn>
                  <a:cxn ang="f235">
                    <a:pos x="f338" y="f339"/>
                  </a:cxn>
                  <a:cxn ang="f235">
                    <a:pos x="f320" y="f330"/>
                  </a:cxn>
                  <a:cxn ang="f235">
                    <a:pos x="f317" y="f330"/>
                  </a:cxn>
                  <a:cxn ang="f235">
                    <a:pos x="f316" y="f340"/>
                  </a:cxn>
                  <a:cxn ang="f235">
                    <a:pos x="f341" y="f304"/>
                  </a:cxn>
                  <a:cxn ang="f235">
                    <a:pos x="f341" y="f318"/>
                  </a:cxn>
                  <a:cxn ang="f235">
                    <a:pos x="f316" y="f342"/>
                  </a:cxn>
                  <a:cxn ang="f235">
                    <a:pos x="f315" y="f342"/>
                  </a:cxn>
                  <a:cxn ang="f235">
                    <a:pos x="f343" y="f344"/>
                  </a:cxn>
                  <a:cxn ang="f235">
                    <a:pos x="f345" y="f346"/>
                  </a:cxn>
                  <a:cxn ang="f235">
                    <a:pos x="f347" y="f348"/>
                  </a:cxn>
                  <a:cxn ang="f235">
                    <a:pos x="f306" y="f342"/>
                  </a:cxn>
                  <a:cxn ang="f235">
                    <a:pos x="f349" y="f305"/>
                  </a:cxn>
                  <a:cxn ang="f235">
                    <a:pos x="f349" y="f304"/>
                  </a:cxn>
                  <a:cxn ang="f235">
                    <a:pos x="f302" y="f340"/>
                  </a:cxn>
                  <a:cxn ang="f235">
                    <a:pos x="f316" y="f340"/>
                  </a:cxn>
                </a:cxnLst>
                <a:rect l="f291" t="f294" r="f292" b="f293"/>
                <a:pathLst>
                  <a:path w="685800" h="513844">
                    <a:moveTo>
                      <a:pt x="f5" y="f8"/>
                    </a:moveTo>
                    <a:cubicBezTo>
                      <a:pt x="f5" y="f9"/>
                      <a:pt x="f10" y="f5"/>
                      <a:pt x="f11" y="f5"/>
                    </a:cubicBezTo>
                    <a:lnTo>
                      <a:pt x="f12" y="f5"/>
                    </a:lnTo>
                    <a:cubicBezTo>
                      <a:pt x="f13" y="f5"/>
                      <a:pt x="f14" y="f9"/>
                      <a:pt x="f14" y="f8"/>
                    </a:cubicBezTo>
                    <a:lnTo>
                      <a:pt x="f14" y="f15"/>
                    </a:lnTo>
                    <a:lnTo>
                      <a:pt x="f16" y="f15"/>
                    </a:lnTo>
                    <a:cubicBezTo>
                      <a:pt x="f17" y="f15"/>
                      <a:pt x="f6" y="f18"/>
                      <a:pt x="f6" y="f19"/>
                    </a:cubicBezTo>
                    <a:lnTo>
                      <a:pt x="f6" y="f20"/>
                    </a:lnTo>
                    <a:cubicBezTo>
                      <a:pt x="f6" y="f21"/>
                      <a:pt x="f22" y="f23"/>
                      <a:pt x="f24" y="f23"/>
                    </a:cubicBezTo>
                    <a:cubicBezTo>
                      <a:pt x="f25" y="f23"/>
                      <a:pt x="f26" y="f27"/>
                      <a:pt x="f28" y="f29"/>
                    </a:cubicBezTo>
                    <a:lnTo>
                      <a:pt x="f30" y="f31"/>
                    </a:lnTo>
                    <a:cubicBezTo>
                      <a:pt x="f32" y="f33"/>
                      <a:pt x="f34" y="f33"/>
                      <a:pt x="f35" y="f31"/>
                    </a:cubicBezTo>
                    <a:lnTo>
                      <a:pt x="f36" y="f37"/>
                    </a:lnTo>
                    <a:cubicBezTo>
                      <a:pt x="f38" y="f39"/>
                      <a:pt x="f40" y="f23"/>
                      <a:pt x="f41" y="f23"/>
                    </a:cubicBezTo>
                    <a:lnTo>
                      <a:pt x="f42" y="f23"/>
                    </a:lnTo>
                    <a:cubicBezTo>
                      <a:pt x="f43" y="f23"/>
                      <a:pt x="f44" y="f45"/>
                      <a:pt x="f44" y="f46"/>
                    </a:cubicBezTo>
                    <a:lnTo>
                      <a:pt x="f44" y="f47"/>
                    </a:lnTo>
                    <a:lnTo>
                      <a:pt x="f48" y="f47"/>
                    </a:lnTo>
                    <a:cubicBezTo>
                      <a:pt x="f49" y="f47"/>
                      <a:pt x="f50" y="f51"/>
                      <a:pt x="f52" y="f53"/>
                    </a:cubicBezTo>
                    <a:lnTo>
                      <a:pt x="f54" y="f55"/>
                    </a:lnTo>
                    <a:cubicBezTo>
                      <a:pt x="f56" y="f57"/>
                      <a:pt x="f58" y="f57"/>
                      <a:pt x="f59" y="f55"/>
                    </a:cubicBezTo>
                    <a:lnTo>
                      <a:pt x="f60" y="f61"/>
                    </a:lnTo>
                    <a:cubicBezTo>
                      <a:pt x="f62" y="f63"/>
                      <a:pt x="f64" y="f47"/>
                      <a:pt x="f65" y="f47"/>
                    </a:cubicBezTo>
                    <a:cubicBezTo>
                      <a:pt x="f66" y="f47"/>
                      <a:pt x="f5" y="f67"/>
                      <a:pt x="f5" y="f68"/>
                    </a:cubicBezTo>
                    <a:lnTo>
                      <a:pt x="f5" y="f8"/>
                    </a:lnTo>
                    <a:close/>
                    <a:moveTo>
                      <a:pt x="f44" y="f69"/>
                    </a:moveTo>
                    <a:lnTo>
                      <a:pt x="f44" y="f19"/>
                    </a:lnTo>
                    <a:cubicBezTo>
                      <a:pt x="f44" y="f18"/>
                      <a:pt x="f43" y="f15"/>
                      <a:pt x="f42" y="f15"/>
                    </a:cubicBezTo>
                    <a:lnTo>
                      <a:pt x="f70" y="f15"/>
                    </a:lnTo>
                    <a:lnTo>
                      <a:pt x="f70" y="f8"/>
                    </a:lnTo>
                    <a:cubicBezTo>
                      <a:pt x="f70" y="f71"/>
                      <a:pt x="f72" y="f73"/>
                      <a:pt x="f12" y="f73"/>
                    </a:cubicBezTo>
                    <a:lnTo>
                      <a:pt x="f11" y="f73"/>
                    </a:lnTo>
                    <a:cubicBezTo>
                      <a:pt x="f74" y="f73"/>
                      <a:pt x="f75" y="f71"/>
                      <a:pt x="f75" y="f8"/>
                    </a:cubicBezTo>
                    <a:lnTo>
                      <a:pt x="f75" y="f68"/>
                    </a:lnTo>
                    <a:cubicBezTo>
                      <a:pt x="f75" y="f76"/>
                      <a:pt x="f77" y="f69"/>
                      <a:pt x="f65" y="f69"/>
                    </a:cubicBezTo>
                    <a:cubicBezTo>
                      <a:pt x="f78" y="f69"/>
                      <a:pt x="f79" y="f80"/>
                      <a:pt x="f81" y="f82"/>
                    </a:cubicBezTo>
                    <a:lnTo>
                      <a:pt x="f83" y="f84"/>
                    </a:lnTo>
                    <a:lnTo>
                      <a:pt x="f85" y="f86"/>
                    </a:lnTo>
                    <a:cubicBezTo>
                      <a:pt x="f87" y="f88"/>
                      <a:pt x="f89" y="f69"/>
                      <a:pt x="f48" y="f69"/>
                    </a:cubicBezTo>
                    <a:lnTo>
                      <a:pt x="f44" y="f69"/>
                    </a:lnTo>
                    <a:close/>
                    <a:moveTo>
                      <a:pt x="f42" y="f90"/>
                    </a:moveTo>
                    <a:cubicBezTo>
                      <a:pt x="f91" y="f90"/>
                      <a:pt x="f92" y="f93"/>
                      <a:pt x="f92" y="f19"/>
                    </a:cubicBezTo>
                    <a:lnTo>
                      <a:pt x="f92" y="f46"/>
                    </a:lnTo>
                    <a:cubicBezTo>
                      <a:pt x="f92" y="f94"/>
                      <a:pt x="f91" y="f95"/>
                      <a:pt x="f42" y="f95"/>
                    </a:cubicBezTo>
                    <a:lnTo>
                      <a:pt x="f41" y="f95"/>
                    </a:lnTo>
                    <a:cubicBezTo>
                      <a:pt x="f96" y="f95"/>
                      <a:pt x="f97" y="f98"/>
                      <a:pt x="f99" y="f100"/>
                    </a:cubicBezTo>
                    <a:lnTo>
                      <a:pt x="f101" y="f102"/>
                    </a:lnTo>
                    <a:lnTo>
                      <a:pt x="f103" y="f104"/>
                    </a:lnTo>
                    <a:cubicBezTo>
                      <a:pt x="f105" y="f106"/>
                      <a:pt x="f107" y="f95"/>
                      <a:pt x="f24" y="f95"/>
                    </a:cubicBezTo>
                    <a:cubicBezTo>
                      <a:pt x="f108" y="f95"/>
                      <a:pt x="f109" y="f110"/>
                      <a:pt x="f109" y="f20"/>
                    </a:cubicBezTo>
                    <a:lnTo>
                      <a:pt x="f109" y="f19"/>
                    </a:lnTo>
                    <a:cubicBezTo>
                      <a:pt x="f109" y="f93"/>
                      <a:pt x="f111" y="f90"/>
                      <a:pt x="f16" y="f90"/>
                    </a:cubicBezTo>
                    <a:lnTo>
                      <a:pt x="f42" y="f90"/>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1D1D1B"/>
                  </a:solidFill>
                  <a:uFillTx/>
                  <a:latin typeface="Arial"/>
                </a:endParaRPr>
              </a:p>
            </p:txBody>
          </p:sp>
          <p:sp>
            <p:nvSpPr>
              <p:cNvPr id="17" name="Freeform 27">
                <a:extLst>
                  <a:ext uri="{FF2B5EF4-FFF2-40B4-BE49-F238E27FC236}">
                    <a16:creationId xmlns:a16="http://schemas.microsoft.com/office/drawing/2014/main" id="{4F2392A3-AEEC-5878-B117-BE1DC52B4283}"/>
                  </a:ext>
                </a:extLst>
              </p:cNvPr>
              <p:cNvSpPr/>
              <p:nvPr/>
            </p:nvSpPr>
            <p:spPr>
              <a:xfrm>
                <a:off x="5856841"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8" name="Freeform 28">
                <a:extLst>
                  <a:ext uri="{FF2B5EF4-FFF2-40B4-BE49-F238E27FC236}">
                    <a16:creationId xmlns:a16="http://schemas.microsoft.com/office/drawing/2014/main" id="{7D02063F-B124-A299-A3E6-D08BAF38108D}"/>
                  </a:ext>
                </a:extLst>
              </p:cNvPr>
              <p:cNvSpPr/>
              <p:nvPr/>
            </p:nvSpPr>
            <p:spPr>
              <a:xfrm>
                <a:off x="5944925"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19" name="Freeform 29">
                <a:extLst>
                  <a:ext uri="{FF2B5EF4-FFF2-40B4-BE49-F238E27FC236}">
                    <a16:creationId xmlns:a16="http://schemas.microsoft.com/office/drawing/2014/main" id="{303F749E-1135-8EB9-F6E0-ADA9792250D3}"/>
                  </a:ext>
                </a:extLst>
              </p:cNvPr>
              <p:cNvSpPr/>
              <p:nvPr/>
            </p:nvSpPr>
            <p:spPr>
              <a:xfrm>
                <a:off x="6033019" y="4915512"/>
                <a:ext cx="58722" cy="58256"/>
              </a:xfrm>
              <a:custGeom>
                <a:avLst/>
                <a:gdLst>
                  <a:gd name="f0" fmla="val 10800000"/>
                  <a:gd name="f1" fmla="val 5400000"/>
                  <a:gd name="f2" fmla="val 180"/>
                  <a:gd name="f3" fmla="val w"/>
                  <a:gd name="f4" fmla="val h"/>
                  <a:gd name="f5" fmla="val 0"/>
                  <a:gd name="f6" fmla="val 76200"/>
                  <a:gd name="f7" fmla="val 75590"/>
                  <a:gd name="f8" fmla="val 37795"/>
                  <a:gd name="f9" fmla="val 58669"/>
                  <a:gd name="f10" fmla="val 59142"/>
                  <a:gd name="f11" fmla="val 38100"/>
                  <a:gd name="f12" fmla="val 17058"/>
                  <a:gd name="f13" fmla="val 16922"/>
                  <a:gd name="f14" fmla="+- 0 0 -90"/>
                  <a:gd name="f15" fmla="*/ f3 1 76200"/>
                  <a:gd name="f16" fmla="*/ f4 1 75590"/>
                  <a:gd name="f17" fmla="+- f7 0 f5"/>
                  <a:gd name="f18" fmla="+- f6 0 f5"/>
                  <a:gd name="f19" fmla="*/ f14 f0 1"/>
                  <a:gd name="f20" fmla="*/ f18 1 76200"/>
                  <a:gd name="f21" fmla="*/ f17 1 75590"/>
                  <a:gd name="f22" fmla="*/ 76200 f18 1"/>
                  <a:gd name="f23" fmla="*/ 37795 f17 1"/>
                  <a:gd name="f24" fmla="*/ 38100 f18 1"/>
                  <a:gd name="f25" fmla="*/ 75590 f17 1"/>
                  <a:gd name="f26" fmla="*/ 0 f18 1"/>
                  <a:gd name="f27" fmla="*/ 0 f17 1"/>
                  <a:gd name="f28" fmla="*/ f19 1 f2"/>
                  <a:gd name="f29" fmla="*/ f22 1 76200"/>
                  <a:gd name="f30" fmla="*/ f23 1 75590"/>
                  <a:gd name="f31" fmla="*/ f24 1 76200"/>
                  <a:gd name="f32" fmla="*/ f25 1 75590"/>
                  <a:gd name="f33" fmla="*/ f26 1 76200"/>
                  <a:gd name="f34" fmla="*/ f27 1 75590"/>
                  <a:gd name="f35" fmla="*/ f5 1 f20"/>
                  <a:gd name="f36" fmla="*/ f6 1 f20"/>
                  <a:gd name="f37" fmla="*/ f5 1 f21"/>
                  <a:gd name="f38" fmla="*/ f7 1 f21"/>
                  <a:gd name="f39" fmla="+- f28 0 f1"/>
                  <a:gd name="f40" fmla="*/ f29 1 f20"/>
                  <a:gd name="f41" fmla="*/ f30 1 f21"/>
                  <a:gd name="f42" fmla="*/ f31 1 f20"/>
                  <a:gd name="f43" fmla="*/ f32 1 f21"/>
                  <a:gd name="f44" fmla="*/ f33 1 f20"/>
                  <a:gd name="f45" fmla="*/ f34 1 f21"/>
                  <a:gd name="f46" fmla="*/ f35 f15 1"/>
                  <a:gd name="f47" fmla="*/ f36 f15 1"/>
                  <a:gd name="f48" fmla="*/ f38 f16 1"/>
                  <a:gd name="f49" fmla="*/ f37 f16 1"/>
                  <a:gd name="f50" fmla="*/ f40 f15 1"/>
                  <a:gd name="f51" fmla="*/ f41 f16 1"/>
                  <a:gd name="f52" fmla="*/ f42 f15 1"/>
                  <a:gd name="f53" fmla="*/ f43 f16 1"/>
                  <a:gd name="f54" fmla="*/ f44 f15 1"/>
                  <a:gd name="f55" fmla="*/ f45 f16 1"/>
                </a:gdLst>
                <a:ahLst/>
                <a:cxnLst>
                  <a:cxn ang="3cd4">
                    <a:pos x="hc" y="t"/>
                  </a:cxn>
                  <a:cxn ang="0">
                    <a:pos x="r" y="vc"/>
                  </a:cxn>
                  <a:cxn ang="cd4">
                    <a:pos x="hc" y="b"/>
                  </a:cxn>
                  <a:cxn ang="cd2">
                    <a:pos x="l" y="vc"/>
                  </a:cxn>
                  <a:cxn ang="f39">
                    <a:pos x="f50" y="f51"/>
                  </a:cxn>
                  <a:cxn ang="f39">
                    <a:pos x="f52" y="f53"/>
                  </a:cxn>
                  <a:cxn ang="f39">
                    <a:pos x="f54" y="f51"/>
                  </a:cxn>
                  <a:cxn ang="f39">
                    <a:pos x="f52" y="f55"/>
                  </a:cxn>
                  <a:cxn ang="f39">
                    <a:pos x="f50" y="f51"/>
                  </a:cxn>
                </a:cxnLst>
                <a:rect l="f46" t="f49" r="f47" b="f48"/>
                <a:pathLst>
                  <a:path w="76200" h="75590">
                    <a:moveTo>
                      <a:pt x="f6" y="f8"/>
                    </a:moveTo>
                    <a:cubicBezTo>
                      <a:pt x="f6" y="f9"/>
                      <a:pt x="f10" y="f7"/>
                      <a:pt x="f11" y="f7"/>
                    </a:cubicBezTo>
                    <a:cubicBezTo>
                      <a:pt x="f12" y="f7"/>
                      <a:pt x="f5" y="f9"/>
                      <a:pt x="f5" y="f8"/>
                    </a:cubicBezTo>
                    <a:cubicBezTo>
                      <a:pt x="f5" y="f13"/>
                      <a:pt x="f12" y="f5"/>
                      <a:pt x="f11" y="f5"/>
                    </a:cubicBezTo>
                    <a:cubicBezTo>
                      <a:pt x="f10" y="f5"/>
                      <a:pt x="f6" y="f13"/>
                      <a:pt x="f6" y="f8"/>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0" name="Group 46">
            <a:extLst>
              <a:ext uri="{FF2B5EF4-FFF2-40B4-BE49-F238E27FC236}">
                <a16:creationId xmlns:a16="http://schemas.microsoft.com/office/drawing/2014/main" id="{C72AFD07-5331-A6CE-D77E-50D838A78E76}"/>
              </a:ext>
            </a:extLst>
          </p:cNvPr>
          <p:cNvGrpSpPr/>
          <p:nvPr/>
        </p:nvGrpSpPr>
        <p:grpSpPr>
          <a:xfrm>
            <a:off x="832698" y="882352"/>
            <a:ext cx="740883" cy="740883"/>
            <a:chOff x="5523104" y="2296890"/>
            <a:chExt cx="740883" cy="740883"/>
          </a:xfrm>
        </p:grpSpPr>
        <p:sp>
          <p:nvSpPr>
            <p:cNvPr id="21" name="Oval 6">
              <a:extLst>
                <a:ext uri="{FF2B5EF4-FFF2-40B4-BE49-F238E27FC236}">
                  <a16:creationId xmlns:a16="http://schemas.microsoft.com/office/drawing/2014/main" id="{1730D740-3524-B9F5-7D3B-BAC598A46B56}"/>
                </a:ext>
              </a:extLst>
            </p:cNvPr>
            <p:cNvSpPr/>
            <p:nvPr/>
          </p:nvSpPr>
          <p:spPr>
            <a:xfrm>
              <a:off x="5523104" y="2296890"/>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22" name="Graphic 33">
              <a:extLst>
                <a:ext uri="{FF2B5EF4-FFF2-40B4-BE49-F238E27FC236}">
                  <a16:creationId xmlns:a16="http://schemas.microsoft.com/office/drawing/2014/main" id="{BC7089DD-55D9-3DA8-B926-38CD7E660092}"/>
                </a:ext>
              </a:extLst>
            </p:cNvPr>
            <p:cNvGrpSpPr/>
            <p:nvPr/>
          </p:nvGrpSpPr>
          <p:grpSpPr>
            <a:xfrm>
              <a:off x="5662467" y="2433328"/>
              <a:ext cx="462156" cy="467999"/>
              <a:chOff x="5662467" y="2433328"/>
              <a:chExt cx="462156" cy="467999"/>
            </a:xfrm>
          </p:grpSpPr>
          <p:sp>
            <p:nvSpPr>
              <p:cNvPr id="23" name="Freeform 36">
                <a:extLst>
                  <a:ext uri="{FF2B5EF4-FFF2-40B4-BE49-F238E27FC236}">
                    <a16:creationId xmlns:a16="http://schemas.microsoft.com/office/drawing/2014/main" id="{919183E9-6BAA-5F0A-1FA1-B89E8A439DD0}"/>
                  </a:ext>
                </a:extLst>
              </p:cNvPr>
              <p:cNvSpPr/>
              <p:nvPr/>
            </p:nvSpPr>
            <p:spPr>
              <a:xfrm>
                <a:off x="5662467" y="2433328"/>
                <a:ext cx="436964" cy="433471"/>
              </a:xfrm>
              <a:custGeom>
                <a:avLst/>
                <a:gdLst>
                  <a:gd name="f0" fmla="val 10800000"/>
                  <a:gd name="f1" fmla="val 5400000"/>
                  <a:gd name="f2" fmla="val 180"/>
                  <a:gd name="f3" fmla="val w"/>
                  <a:gd name="f4" fmla="val h"/>
                  <a:gd name="f5" fmla="val 0"/>
                  <a:gd name="f6" fmla="val 561975"/>
                  <a:gd name="f7" fmla="val 557479"/>
                  <a:gd name="f8" fmla="val 280988"/>
                  <a:gd name="f9" fmla="val 348615"/>
                  <a:gd name="f10" fmla="val 410528"/>
                  <a:gd name="f11" fmla="val 533857"/>
                  <a:gd name="f12" fmla="val 459105"/>
                  <a:gd name="f13" fmla="val 494172"/>
                  <a:gd name="f14" fmla="val 511493"/>
                  <a:gd name="f15" fmla="val 546141"/>
                  <a:gd name="f16" fmla="val 515303"/>
                  <a:gd name="f17" fmla="val 549920"/>
                  <a:gd name="f18" fmla="val 520065"/>
                  <a:gd name="f19" fmla="val 551810"/>
                  <a:gd name="f20" fmla="val 524828"/>
                  <a:gd name="f21" fmla="val 529590"/>
                  <a:gd name="f22" fmla="val 534353"/>
                  <a:gd name="f23" fmla="val 538163"/>
                  <a:gd name="f24" fmla="val 545783"/>
                  <a:gd name="f25" fmla="val 538582"/>
                  <a:gd name="f26" fmla="val 527243"/>
                  <a:gd name="f27" fmla="val 519684"/>
                  <a:gd name="f28" fmla="val 486728"/>
                  <a:gd name="f29" fmla="val 468660"/>
                  <a:gd name="f30" fmla="val 533400"/>
                  <a:gd name="f31" fmla="val 418582"/>
                  <a:gd name="f32" fmla="val 352440"/>
                  <a:gd name="f33" fmla="val 278740"/>
                  <a:gd name="f34" fmla="val 124724"/>
                  <a:gd name="f35" fmla="val 436245"/>
                  <a:gd name="f36" fmla="val 125730"/>
                  <a:gd name="f37" fmla="val 432755"/>
                  <a:gd name="f38" fmla="val 126682"/>
                  <a:gd name="f39" fmla="val 37795"/>
                  <a:gd name="f40" fmla="val 415290"/>
                  <a:gd name="f41" fmla="val 523875"/>
                  <a:gd name="f42" fmla="val 145512"/>
                  <a:gd name="f43" fmla="val 411968"/>
                  <a:gd name="f44" fmla="val 146685"/>
                  <a:gd name="f45" fmla="val 38100"/>
                  <a:gd name="f46" fmla="val 147638"/>
                  <a:gd name="f47" fmla="+- 0 0 -90"/>
                  <a:gd name="f48" fmla="*/ f3 1 561975"/>
                  <a:gd name="f49" fmla="*/ f4 1 557479"/>
                  <a:gd name="f50" fmla="+- f7 0 f5"/>
                  <a:gd name="f51" fmla="+- f6 0 f5"/>
                  <a:gd name="f52" fmla="*/ f47 f0 1"/>
                  <a:gd name="f53" fmla="*/ f51 1 561975"/>
                  <a:gd name="f54" fmla="*/ f50 1 557479"/>
                  <a:gd name="f55" fmla="*/ 280988 f51 1"/>
                  <a:gd name="f56" fmla="*/ 557479 f50 1"/>
                  <a:gd name="f57" fmla="*/ 459105 f51 1"/>
                  <a:gd name="f58" fmla="*/ 494172 f50 1"/>
                  <a:gd name="f59" fmla="*/ 511493 f51 1"/>
                  <a:gd name="f60" fmla="*/ 546141 f50 1"/>
                  <a:gd name="f61" fmla="*/ 524828 f51 1"/>
                  <a:gd name="f62" fmla="*/ 551810 f50 1"/>
                  <a:gd name="f63" fmla="*/ 538163 f51 1"/>
                  <a:gd name="f64" fmla="*/ 519684 f50 1"/>
                  <a:gd name="f65" fmla="*/ 486728 f51 1"/>
                  <a:gd name="f66" fmla="*/ 468660 f50 1"/>
                  <a:gd name="f67" fmla="*/ 561975 f51 1"/>
                  <a:gd name="f68" fmla="*/ 278740 f50 1"/>
                  <a:gd name="f69" fmla="*/ 0 f50 1"/>
                  <a:gd name="f70" fmla="*/ 0 f51 1"/>
                  <a:gd name="f71" fmla="*/ 37795 f50 1"/>
                  <a:gd name="f72" fmla="*/ 523875 f51 1"/>
                  <a:gd name="f73" fmla="*/ 38100 f51 1"/>
                  <a:gd name="f74" fmla="*/ f52 1 f2"/>
                  <a:gd name="f75" fmla="*/ f55 1 561975"/>
                  <a:gd name="f76" fmla="*/ f56 1 557479"/>
                  <a:gd name="f77" fmla="*/ f57 1 561975"/>
                  <a:gd name="f78" fmla="*/ f58 1 557479"/>
                  <a:gd name="f79" fmla="*/ f59 1 561975"/>
                  <a:gd name="f80" fmla="*/ f60 1 557479"/>
                  <a:gd name="f81" fmla="*/ f61 1 561975"/>
                  <a:gd name="f82" fmla="*/ f62 1 557479"/>
                  <a:gd name="f83" fmla="*/ f63 1 561975"/>
                  <a:gd name="f84" fmla="*/ f64 1 557479"/>
                  <a:gd name="f85" fmla="*/ f65 1 561975"/>
                  <a:gd name="f86" fmla="*/ f66 1 557479"/>
                  <a:gd name="f87" fmla="*/ f67 1 561975"/>
                  <a:gd name="f88" fmla="*/ f68 1 557479"/>
                  <a:gd name="f89" fmla="*/ f69 1 557479"/>
                  <a:gd name="f90" fmla="*/ f70 1 561975"/>
                  <a:gd name="f91" fmla="*/ f71 1 557479"/>
                  <a:gd name="f92" fmla="*/ f72 1 561975"/>
                  <a:gd name="f93" fmla="*/ f73 1 561975"/>
                  <a:gd name="f94" fmla="*/ f5 1 f53"/>
                  <a:gd name="f95" fmla="*/ f6 1 f53"/>
                  <a:gd name="f96" fmla="*/ f5 1 f54"/>
                  <a:gd name="f97" fmla="*/ f7 1 f54"/>
                  <a:gd name="f98" fmla="+- f74 0 f1"/>
                  <a:gd name="f99" fmla="*/ f75 1 f53"/>
                  <a:gd name="f100" fmla="*/ f76 1 f54"/>
                  <a:gd name="f101" fmla="*/ f77 1 f53"/>
                  <a:gd name="f102" fmla="*/ f78 1 f54"/>
                  <a:gd name="f103" fmla="*/ f79 1 f53"/>
                  <a:gd name="f104" fmla="*/ f80 1 f54"/>
                  <a:gd name="f105" fmla="*/ f81 1 f53"/>
                  <a:gd name="f106" fmla="*/ f82 1 f54"/>
                  <a:gd name="f107" fmla="*/ f83 1 f53"/>
                  <a:gd name="f108" fmla="*/ f84 1 f54"/>
                  <a:gd name="f109" fmla="*/ f85 1 f53"/>
                  <a:gd name="f110" fmla="*/ f86 1 f54"/>
                  <a:gd name="f111" fmla="*/ f87 1 f53"/>
                  <a:gd name="f112" fmla="*/ f88 1 f54"/>
                  <a:gd name="f113" fmla="*/ f89 1 f54"/>
                  <a:gd name="f114" fmla="*/ f90 1 f53"/>
                  <a:gd name="f115" fmla="*/ f91 1 f54"/>
                  <a:gd name="f116" fmla="*/ f92 1 f53"/>
                  <a:gd name="f117" fmla="*/ f93 1 f53"/>
                  <a:gd name="f118" fmla="*/ f94 f48 1"/>
                  <a:gd name="f119" fmla="*/ f95 f48 1"/>
                  <a:gd name="f120" fmla="*/ f97 f49 1"/>
                  <a:gd name="f121" fmla="*/ f96 f49 1"/>
                  <a:gd name="f122" fmla="*/ f99 f48 1"/>
                  <a:gd name="f123" fmla="*/ f100 f49 1"/>
                  <a:gd name="f124" fmla="*/ f101 f48 1"/>
                  <a:gd name="f125" fmla="*/ f102 f49 1"/>
                  <a:gd name="f126" fmla="*/ f103 f48 1"/>
                  <a:gd name="f127" fmla="*/ f104 f49 1"/>
                  <a:gd name="f128" fmla="*/ f105 f48 1"/>
                  <a:gd name="f129" fmla="*/ f106 f49 1"/>
                  <a:gd name="f130" fmla="*/ f107 f48 1"/>
                  <a:gd name="f131" fmla="*/ f108 f49 1"/>
                  <a:gd name="f132" fmla="*/ f109 f48 1"/>
                  <a:gd name="f133" fmla="*/ f110 f49 1"/>
                  <a:gd name="f134" fmla="*/ f111 f48 1"/>
                  <a:gd name="f135" fmla="*/ f112 f49 1"/>
                  <a:gd name="f136" fmla="*/ f113 f49 1"/>
                  <a:gd name="f137" fmla="*/ f114 f48 1"/>
                  <a:gd name="f138" fmla="*/ f115 f49 1"/>
                  <a:gd name="f139" fmla="*/ f116 f48 1"/>
                  <a:gd name="f140" fmla="*/ f117 f48 1"/>
                </a:gdLst>
                <a:ahLst/>
                <a:cxnLst>
                  <a:cxn ang="3cd4">
                    <a:pos x="hc" y="t"/>
                  </a:cxn>
                  <a:cxn ang="0">
                    <a:pos x="r" y="vc"/>
                  </a:cxn>
                  <a:cxn ang="cd4">
                    <a:pos x="hc" y="b"/>
                  </a:cxn>
                  <a:cxn ang="cd2">
                    <a:pos x="l" y="vc"/>
                  </a:cxn>
                  <a:cxn ang="f98">
                    <a:pos x="f122" y="f123"/>
                  </a:cxn>
                  <a:cxn ang="f98">
                    <a:pos x="f124" y="f125"/>
                  </a:cxn>
                  <a:cxn ang="f98">
                    <a:pos x="f126" y="f127"/>
                  </a:cxn>
                  <a:cxn ang="f98">
                    <a:pos x="f128" y="f129"/>
                  </a:cxn>
                  <a:cxn ang="f98">
                    <a:pos x="f130" y="f127"/>
                  </a:cxn>
                  <a:cxn ang="f98">
                    <a:pos x="f130" y="f131"/>
                  </a:cxn>
                  <a:cxn ang="f98">
                    <a:pos x="f132" y="f133"/>
                  </a:cxn>
                  <a:cxn ang="f98">
                    <a:pos x="f134" y="f135"/>
                  </a:cxn>
                  <a:cxn ang="f98">
                    <a:pos x="f122" y="f136"/>
                  </a:cxn>
                  <a:cxn ang="f98">
                    <a:pos x="f137" y="f135"/>
                  </a:cxn>
                  <a:cxn ang="f98">
                    <a:pos x="f122" y="f123"/>
                  </a:cxn>
                  <a:cxn ang="f98">
                    <a:pos x="f122" y="f138"/>
                  </a:cxn>
                  <a:cxn ang="f98">
                    <a:pos x="f139" y="f135"/>
                  </a:cxn>
                  <a:cxn ang="f98">
                    <a:pos x="f122" y="f131"/>
                  </a:cxn>
                  <a:cxn ang="f98">
                    <a:pos x="f140" y="f135"/>
                  </a:cxn>
                  <a:cxn ang="f98">
                    <a:pos x="f122" y="f138"/>
                  </a:cxn>
                </a:cxnLst>
                <a:rect l="f118" t="f121" r="f119" b="f120"/>
                <a:pathLst>
                  <a:path w="561975" h="557479">
                    <a:moveTo>
                      <a:pt x="f8" y="f7"/>
                    </a:moveTo>
                    <a:cubicBezTo>
                      <a:pt x="f9" y="f7"/>
                      <a:pt x="f10" y="f11"/>
                      <a:pt x="f12" y="f13"/>
                    </a:cubicBezTo>
                    <a:lnTo>
                      <a:pt x="f14" y="f15"/>
                    </a:lnTo>
                    <a:cubicBezTo>
                      <a:pt x="f16" y="f17"/>
                      <a:pt x="f18" y="f19"/>
                      <a:pt x="f20" y="f19"/>
                    </a:cubicBezTo>
                    <a:cubicBezTo>
                      <a:pt x="f21" y="f19"/>
                      <a:pt x="f22" y="f17"/>
                      <a:pt x="f23" y="f15"/>
                    </a:cubicBezTo>
                    <a:cubicBezTo>
                      <a:pt x="f24" y="f25"/>
                      <a:pt x="f24" y="f26"/>
                      <a:pt x="f23" y="f27"/>
                    </a:cubicBezTo>
                    <a:lnTo>
                      <a:pt x="f28" y="f29"/>
                    </a:lnTo>
                    <a:cubicBezTo>
                      <a:pt x="f30" y="f31"/>
                      <a:pt x="f6" y="f32"/>
                      <a:pt x="f6" y="f33"/>
                    </a:cubicBezTo>
                    <a:cubicBezTo>
                      <a:pt x="f6" y="f34"/>
                      <a:pt x="f35" y="f5"/>
                      <a:pt x="f8" y="f5"/>
                    </a:cubicBezTo>
                    <a:cubicBezTo>
                      <a:pt x="f36" y="f5"/>
                      <a:pt x="f5" y="f34"/>
                      <a:pt x="f5" y="f33"/>
                    </a:cubicBezTo>
                    <a:cubicBezTo>
                      <a:pt x="f5" y="f37"/>
                      <a:pt x="f38" y="f7"/>
                      <a:pt x="f8" y="f7"/>
                    </a:cubicBezTo>
                    <a:close/>
                    <a:moveTo>
                      <a:pt x="f8" y="f39"/>
                    </a:moveTo>
                    <a:cubicBezTo>
                      <a:pt x="f40" y="f39"/>
                      <a:pt x="f41" y="f42"/>
                      <a:pt x="f41" y="f33"/>
                    </a:cubicBezTo>
                    <a:cubicBezTo>
                      <a:pt x="f41" y="f43"/>
                      <a:pt x="f40" y="f27"/>
                      <a:pt x="f8" y="f27"/>
                    </a:cubicBezTo>
                    <a:cubicBezTo>
                      <a:pt x="f44" y="f27"/>
                      <a:pt x="f45" y="f43"/>
                      <a:pt x="f45" y="f33"/>
                    </a:cubicBezTo>
                    <a:cubicBezTo>
                      <a:pt x="f45" y="f42"/>
                      <a:pt x="f46" y="f39"/>
                      <a:pt x="f8" y="f3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4" name="Freeform 37">
                <a:extLst>
                  <a:ext uri="{FF2B5EF4-FFF2-40B4-BE49-F238E27FC236}">
                    <a16:creationId xmlns:a16="http://schemas.microsoft.com/office/drawing/2014/main" id="{799AD566-3489-3F76-FC91-88D505342ACB}"/>
                  </a:ext>
                </a:extLst>
              </p:cNvPr>
              <p:cNvSpPr/>
              <p:nvPr/>
            </p:nvSpPr>
            <p:spPr>
              <a:xfrm>
                <a:off x="6086109" y="2862392"/>
                <a:ext cx="38514" cy="38935"/>
              </a:xfrm>
              <a:custGeom>
                <a:avLst/>
                <a:gdLst>
                  <a:gd name="f0" fmla="val 10800000"/>
                  <a:gd name="f1" fmla="val 5400000"/>
                  <a:gd name="f2" fmla="val 180"/>
                  <a:gd name="f3" fmla="val w"/>
                  <a:gd name="f4" fmla="val h"/>
                  <a:gd name="f5" fmla="val 0"/>
                  <a:gd name="f6" fmla="val 49529"/>
                  <a:gd name="f7" fmla="val 50078"/>
                  <a:gd name="f8" fmla="val 5715"/>
                  <a:gd name="f9" fmla="val 33071"/>
                  <a:gd name="f10" fmla="val 17145"/>
                  <a:gd name="f11" fmla="val 44409"/>
                  <a:gd name="f12" fmla="val 20955"/>
                  <a:gd name="f13" fmla="val 48189"/>
                  <a:gd name="f14" fmla="val 25717"/>
                  <a:gd name="f15" fmla="val 50079"/>
                  <a:gd name="f16" fmla="val 30480"/>
                  <a:gd name="f17" fmla="val 35242"/>
                  <a:gd name="f18" fmla="val 40005"/>
                  <a:gd name="f19" fmla="val 43815"/>
                  <a:gd name="f20" fmla="val 51435"/>
                  <a:gd name="f21" fmla="val 36850"/>
                  <a:gd name="f22" fmla="val 25512"/>
                  <a:gd name="f23" fmla="val 17953"/>
                  <a:gd name="f24" fmla="val 32385"/>
                  <a:gd name="f25" fmla="val 5669"/>
                  <a:gd name="f26" fmla="val 24765"/>
                  <a:gd name="f27" fmla="+- 0 0 1890"/>
                  <a:gd name="f28" fmla="val 13335"/>
                  <a:gd name="f29" fmla="+- 0 0 1905"/>
                  <a:gd name="f30" fmla="val 13228"/>
                  <a:gd name="f31" fmla="+- 0 0 -90"/>
                  <a:gd name="f32" fmla="*/ f3 1 49529"/>
                  <a:gd name="f33" fmla="*/ f4 1 50078"/>
                  <a:gd name="f34" fmla="+- f7 0 f5"/>
                  <a:gd name="f35" fmla="+- f6 0 f5"/>
                  <a:gd name="f36" fmla="*/ f31 f0 1"/>
                  <a:gd name="f37" fmla="*/ f35 1 49529"/>
                  <a:gd name="f38" fmla="*/ f34 1 50078"/>
                  <a:gd name="f39" fmla="*/ 5715 f35 1"/>
                  <a:gd name="f40" fmla="*/ 33071 f34 1"/>
                  <a:gd name="f41" fmla="*/ 17145 f35 1"/>
                  <a:gd name="f42" fmla="*/ 44409 f34 1"/>
                  <a:gd name="f43" fmla="*/ 30480 f35 1"/>
                  <a:gd name="f44" fmla="*/ 50079 f34 1"/>
                  <a:gd name="f45" fmla="*/ 43815 f35 1"/>
                  <a:gd name="f46" fmla="*/ 17953 f34 1"/>
                  <a:gd name="f47" fmla="*/ 32385 f35 1"/>
                  <a:gd name="f48" fmla="*/ 5669 f34 1"/>
                  <a:gd name="f49" fmla="*/ f36 1 f2"/>
                  <a:gd name="f50" fmla="*/ f39 1 49529"/>
                  <a:gd name="f51" fmla="*/ f40 1 50078"/>
                  <a:gd name="f52" fmla="*/ f41 1 49529"/>
                  <a:gd name="f53" fmla="*/ f42 1 50078"/>
                  <a:gd name="f54" fmla="*/ f43 1 49529"/>
                  <a:gd name="f55" fmla="*/ f44 1 50078"/>
                  <a:gd name="f56" fmla="*/ f45 1 49529"/>
                  <a:gd name="f57" fmla="*/ f46 1 50078"/>
                  <a:gd name="f58" fmla="*/ f47 1 49529"/>
                  <a:gd name="f59" fmla="*/ f48 1 50078"/>
                  <a:gd name="f60" fmla="*/ f5 1 f37"/>
                  <a:gd name="f61" fmla="*/ f6 1 f37"/>
                  <a:gd name="f62" fmla="*/ f5 1 f38"/>
                  <a:gd name="f63" fmla="*/ f7 1 f38"/>
                  <a:gd name="f64" fmla="+- f49 0 f1"/>
                  <a:gd name="f65" fmla="*/ f50 1 f37"/>
                  <a:gd name="f66" fmla="*/ f51 1 f38"/>
                  <a:gd name="f67" fmla="*/ f52 1 f37"/>
                  <a:gd name="f68" fmla="*/ f53 1 f38"/>
                  <a:gd name="f69" fmla="*/ f54 1 f37"/>
                  <a:gd name="f70" fmla="*/ f55 1 f38"/>
                  <a:gd name="f71" fmla="*/ f56 1 f37"/>
                  <a:gd name="f72" fmla="*/ f57 1 f38"/>
                  <a:gd name="f73" fmla="*/ f58 1 f37"/>
                  <a:gd name="f74" fmla="*/ f59 1 f38"/>
                  <a:gd name="f75" fmla="*/ f60 f32 1"/>
                  <a:gd name="f76" fmla="*/ f61 f32 1"/>
                  <a:gd name="f77" fmla="*/ f63 f33 1"/>
                  <a:gd name="f78" fmla="*/ f62 f33 1"/>
                  <a:gd name="f79" fmla="*/ f65 f32 1"/>
                  <a:gd name="f80" fmla="*/ f66 f33 1"/>
                  <a:gd name="f81" fmla="*/ f67 f32 1"/>
                  <a:gd name="f82" fmla="*/ f68 f33 1"/>
                  <a:gd name="f83" fmla="*/ f69 f32 1"/>
                  <a:gd name="f84" fmla="*/ f70 f33 1"/>
                  <a:gd name="f85" fmla="*/ f71 f32 1"/>
                  <a:gd name="f86" fmla="*/ f72 f33 1"/>
                  <a:gd name="f87" fmla="*/ f73 f32 1"/>
                  <a:gd name="f88" fmla="*/ f74 f33 1"/>
                </a:gdLst>
                <a:ahLst/>
                <a:cxnLst>
                  <a:cxn ang="3cd4">
                    <a:pos x="hc" y="t"/>
                  </a:cxn>
                  <a:cxn ang="0">
                    <a:pos x="r" y="vc"/>
                  </a:cxn>
                  <a:cxn ang="cd4">
                    <a:pos x="hc" y="b"/>
                  </a:cxn>
                  <a:cxn ang="cd2">
                    <a:pos x="l" y="vc"/>
                  </a:cxn>
                  <a:cxn ang="f64">
                    <a:pos x="f79" y="f80"/>
                  </a:cxn>
                  <a:cxn ang="f64">
                    <a:pos x="f81" y="f82"/>
                  </a:cxn>
                  <a:cxn ang="f64">
                    <a:pos x="f83" y="f84"/>
                  </a:cxn>
                  <a:cxn ang="f64">
                    <a:pos x="f85" y="f82"/>
                  </a:cxn>
                  <a:cxn ang="f64">
                    <a:pos x="f85" y="f86"/>
                  </a:cxn>
                  <a:cxn ang="f64">
                    <a:pos x="f87" y="f88"/>
                  </a:cxn>
                  <a:cxn ang="f64">
                    <a:pos x="f79" y="f88"/>
                  </a:cxn>
                  <a:cxn ang="f64">
                    <a:pos x="f79" y="f80"/>
                  </a:cxn>
                </a:cxnLst>
                <a:rect l="f75" t="f78" r="f76" b="f77"/>
                <a:pathLst>
                  <a:path w="49529" h="50078">
                    <a:moveTo>
                      <a:pt x="f8" y="f9"/>
                    </a:moveTo>
                    <a:lnTo>
                      <a:pt x="f10" y="f11"/>
                    </a:lnTo>
                    <a:cubicBezTo>
                      <a:pt x="f12" y="f13"/>
                      <a:pt x="f14" y="f15"/>
                      <a:pt x="f16" y="f15"/>
                    </a:cubicBezTo>
                    <a:cubicBezTo>
                      <a:pt x="f17" y="f15"/>
                      <a:pt x="f18" y="f13"/>
                      <a:pt x="f19" y="f11"/>
                    </a:cubicBezTo>
                    <a:cubicBezTo>
                      <a:pt x="f20" y="f21"/>
                      <a:pt x="f20" y="f22"/>
                      <a:pt x="f19" y="f23"/>
                    </a:cubicBezTo>
                    <a:lnTo>
                      <a:pt x="f24" y="f25"/>
                    </a:lnTo>
                    <a:cubicBezTo>
                      <a:pt x="f26" y="f27"/>
                      <a:pt x="f28" y="f27"/>
                      <a:pt x="f8" y="f25"/>
                    </a:cubicBezTo>
                    <a:cubicBezTo>
                      <a:pt x="f29" y="f30"/>
                      <a:pt x="f29" y="f22"/>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5" name="Freeform 38">
                <a:extLst>
                  <a:ext uri="{FF2B5EF4-FFF2-40B4-BE49-F238E27FC236}">
                    <a16:creationId xmlns:a16="http://schemas.microsoft.com/office/drawing/2014/main" id="{0814E34D-A276-34EB-7D79-B1E4170A5C74}"/>
                  </a:ext>
                </a:extLst>
              </p:cNvPr>
              <p:cNvSpPr/>
              <p:nvPr/>
            </p:nvSpPr>
            <p:spPr>
              <a:xfrm>
                <a:off x="5773567" y="2646392"/>
                <a:ext cx="29626" cy="88166"/>
              </a:xfrm>
              <a:custGeom>
                <a:avLst/>
                <a:gdLst>
                  <a:gd name="f0" fmla="val 10800000"/>
                  <a:gd name="f1" fmla="val 5400000"/>
                  <a:gd name="f2" fmla="val 180"/>
                  <a:gd name="f3" fmla="val w"/>
                  <a:gd name="f4" fmla="val h"/>
                  <a:gd name="f5" fmla="val 0"/>
                  <a:gd name="f6" fmla="val 38100"/>
                  <a:gd name="f7" fmla="val 113385"/>
                  <a:gd name="f8" fmla="val 19050"/>
                  <a:gd name="f9" fmla="val 113386"/>
                  <a:gd name="f10" fmla="val 29528"/>
                  <a:gd name="f11" fmla="val 104882"/>
                  <a:gd name="f12" fmla="val 94488"/>
                  <a:gd name="f13" fmla="val 18898"/>
                  <a:gd name="f14" fmla="val 8504"/>
                  <a:gd name="f15" fmla="val 8573"/>
                  <a:gd name="f16" fmla="+- 0 0 -90"/>
                  <a:gd name="f17" fmla="*/ f3 1 38100"/>
                  <a:gd name="f18" fmla="*/ f4 1 113385"/>
                  <a:gd name="f19" fmla="+- f7 0 f5"/>
                  <a:gd name="f20" fmla="+- f6 0 f5"/>
                  <a:gd name="f21" fmla="*/ f16 f0 1"/>
                  <a:gd name="f22" fmla="*/ f20 1 38100"/>
                  <a:gd name="f23" fmla="*/ f19 1 113385"/>
                  <a:gd name="f24" fmla="*/ 19050 f20 1"/>
                  <a:gd name="f25" fmla="*/ 113386 f19 1"/>
                  <a:gd name="f26" fmla="*/ 38100 f20 1"/>
                  <a:gd name="f27" fmla="*/ 94488 f19 1"/>
                  <a:gd name="f28" fmla="*/ 18898 f19 1"/>
                  <a:gd name="f29" fmla="*/ 0 f19 1"/>
                  <a:gd name="f30" fmla="*/ 0 f20 1"/>
                  <a:gd name="f31" fmla="*/ f21 1 f2"/>
                  <a:gd name="f32" fmla="*/ f24 1 38100"/>
                  <a:gd name="f33" fmla="*/ f25 1 113385"/>
                  <a:gd name="f34" fmla="*/ f26 1 38100"/>
                  <a:gd name="f35" fmla="*/ f27 1 113385"/>
                  <a:gd name="f36" fmla="*/ f28 1 113385"/>
                  <a:gd name="f37" fmla="*/ f29 1 113385"/>
                  <a:gd name="f38" fmla="*/ f30 1 38100"/>
                  <a:gd name="f39" fmla="*/ f5 1 f22"/>
                  <a:gd name="f40" fmla="*/ f6 1 f22"/>
                  <a:gd name="f41" fmla="*/ f5 1 f23"/>
                  <a:gd name="f42" fmla="*/ f7 1 f23"/>
                  <a:gd name="f43" fmla="+- f31 0 f1"/>
                  <a:gd name="f44" fmla="*/ f32 1 f22"/>
                  <a:gd name="f45" fmla="*/ f33 1 f23"/>
                  <a:gd name="f46" fmla="*/ f34 1 f22"/>
                  <a:gd name="f47" fmla="*/ f35 1 f23"/>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8 1"/>
                  <a:gd name="f59" fmla="*/ f48 f18 1"/>
                  <a:gd name="f60" fmla="*/ f49 f18 1"/>
                  <a:gd name="f61" fmla="*/ f50 f17 1"/>
                </a:gdLst>
                <a:ahLst/>
                <a:cxnLst>
                  <a:cxn ang="3cd4">
                    <a:pos x="hc" y="t"/>
                  </a:cxn>
                  <a:cxn ang="0">
                    <a:pos x="r" y="vc"/>
                  </a:cxn>
                  <a:cxn ang="cd4">
                    <a:pos x="hc" y="b"/>
                  </a:cxn>
                  <a:cxn ang="cd2">
                    <a:pos x="l" y="vc"/>
                  </a:cxn>
                  <a:cxn ang="f43">
                    <a:pos x="f55" y="f56"/>
                  </a:cxn>
                  <a:cxn ang="f43">
                    <a:pos x="f57" y="f58"/>
                  </a:cxn>
                  <a:cxn ang="f43">
                    <a:pos x="f57" y="f59"/>
                  </a:cxn>
                  <a:cxn ang="f43">
                    <a:pos x="f55" y="f60"/>
                  </a:cxn>
                  <a:cxn ang="f43">
                    <a:pos x="f61" y="f59"/>
                  </a:cxn>
                  <a:cxn ang="f43">
                    <a:pos x="f61" y="f58"/>
                  </a:cxn>
                  <a:cxn ang="f43">
                    <a:pos x="f55" y="f56"/>
                  </a:cxn>
                </a:cxnLst>
                <a:rect l="f51" t="f54" r="f52" b="f53"/>
                <a:pathLst>
                  <a:path w="38100" h="113385">
                    <a:moveTo>
                      <a:pt x="f8" y="f9"/>
                    </a:moveTo>
                    <a:cubicBezTo>
                      <a:pt x="f10" y="f9"/>
                      <a:pt x="f6" y="f11"/>
                      <a:pt x="f6" y="f12"/>
                    </a:cubicBezTo>
                    <a:lnTo>
                      <a:pt x="f6" y="f13"/>
                    </a:lnTo>
                    <a:cubicBezTo>
                      <a:pt x="f6" y="f14"/>
                      <a:pt x="f10" y="f5"/>
                      <a:pt x="f8" y="f5"/>
                    </a:cubicBezTo>
                    <a:cubicBezTo>
                      <a:pt x="f15" y="f5"/>
                      <a:pt x="f5" y="f14"/>
                      <a:pt x="f5" y="f13"/>
                    </a:cubicBezTo>
                    <a:lnTo>
                      <a:pt x="f5" y="f12"/>
                    </a:lnTo>
                    <a:cubicBezTo>
                      <a:pt x="f5" y="f11"/>
                      <a:pt x="f15" y="f9"/>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6" name="Freeform 39">
                <a:extLst>
                  <a:ext uri="{FF2B5EF4-FFF2-40B4-BE49-F238E27FC236}">
                    <a16:creationId xmlns:a16="http://schemas.microsoft.com/office/drawing/2014/main" id="{954B0A44-0769-CD3C-EB9D-0278C96CA495}"/>
                  </a:ext>
                </a:extLst>
              </p:cNvPr>
              <p:cNvSpPr/>
              <p:nvPr/>
            </p:nvSpPr>
            <p:spPr>
              <a:xfrm>
                <a:off x="5855031" y="2602309"/>
                <a:ext cx="29626" cy="37472"/>
              </a:xfrm>
              <a:custGeom>
                <a:avLst/>
                <a:gdLst>
                  <a:gd name="f0" fmla="val 10800000"/>
                  <a:gd name="f1" fmla="val 5400000"/>
                  <a:gd name="f2" fmla="val 180"/>
                  <a:gd name="f3" fmla="val w"/>
                  <a:gd name="f4" fmla="val h"/>
                  <a:gd name="f5" fmla="val 0"/>
                  <a:gd name="f6" fmla="val 38100"/>
                  <a:gd name="f7" fmla="val 48188"/>
                  <a:gd name="f8" fmla="val 19050"/>
                  <a:gd name="f9" fmla="val 48189"/>
                  <a:gd name="f10" fmla="val 29528"/>
                  <a:gd name="f11" fmla="val 39685"/>
                  <a:gd name="f12" fmla="val 29291"/>
                  <a:gd name="f13" fmla="val 18898"/>
                  <a:gd name="f14" fmla="val 8504"/>
                  <a:gd name="f15" fmla="val 8573"/>
                  <a:gd name="f16" fmla="+- 0 0 -90"/>
                  <a:gd name="f17" fmla="*/ f3 1 38100"/>
                  <a:gd name="f18" fmla="*/ f4 1 48188"/>
                  <a:gd name="f19" fmla="+- f7 0 f5"/>
                  <a:gd name="f20" fmla="+- f6 0 f5"/>
                  <a:gd name="f21" fmla="*/ f16 f0 1"/>
                  <a:gd name="f22" fmla="*/ f20 1 38100"/>
                  <a:gd name="f23" fmla="*/ f19 1 48188"/>
                  <a:gd name="f24" fmla="*/ 19050 f20 1"/>
                  <a:gd name="f25" fmla="*/ 48189 f19 1"/>
                  <a:gd name="f26" fmla="*/ 38100 f20 1"/>
                  <a:gd name="f27" fmla="*/ 29291 f19 1"/>
                  <a:gd name="f28" fmla="*/ 18898 f19 1"/>
                  <a:gd name="f29" fmla="*/ 0 f19 1"/>
                  <a:gd name="f30" fmla="*/ 0 f20 1"/>
                  <a:gd name="f31" fmla="*/ f21 1 f2"/>
                  <a:gd name="f32" fmla="*/ f24 1 38100"/>
                  <a:gd name="f33" fmla="*/ f25 1 48188"/>
                  <a:gd name="f34" fmla="*/ f26 1 38100"/>
                  <a:gd name="f35" fmla="*/ f27 1 48188"/>
                  <a:gd name="f36" fmla="*/ f28 1 48188"/>
                  <a:gd name="f37" fmla="*/ f29 1 48188"/>
                  <a:gd name="f38" fmla="*/ f30 1 38100"/>
                  <a:gd name="f39" fmla="*/ f5 1 f22"/>
                  <a:gd name="f40" fmla="*/ f6 1 f22"/>
                  <a:gd name="f41" fmla="*/ f5 1 f23"/>
                  <a:gd name="f42" fmla="*/ f7 1 f23"/>
                  <a:gd name="f43" fmla="+- f31 0 f1"/>
                  <a:gd name="f44" fmla="*/ f32 1 f22"/>
                  <a:gd name="f45" fmla="*/ f33 1 f23"/>
                  <a:gd name="f46" fmla="*/ f34 1 f22"/>
                  <a:gd name="f47" fmla="*/ f35 1 f23"/>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8 1"/>
                  <a:gd name="f59" fmla="*/ f48 f18 1"/>
                  <a:gd name="f60" fmla="*/ f49 f18 1"/>
                  <a:gd name="f61" fmla="*/ f50 f17 1"/>
                </a:gdLst>
                <a:ahLst/>
                <a:cxnLst>
                  <a:cxn ang="3cd4">
                    <a:pos x="hc" y="t"/>
                  </a:cxn>
                  <a:cxn ang="0">
                    <a:pos x="r" y="vc"/>
                  </a:cxn>
                  <a:cxn ang="cd4">
                    <a:pos x="hc" y="b"/>
                  </a:cxn>
                  <a:cxn ang="cd2">
                    <a:pos x="l" y="vc"/>
                  </a:cxn>
                  <a:cxn ang="f43">
                    <a:pos x="f55" y="f56"/>
                  </a:cxn>
                  <a:cxn ang="f43">
                    <a:pos x="f57" y="f58"/>
                  </a:cxn>
                  <a:cxn ang="f43">
                    <a:pos x="f57" y="f59"/>
                  </a:cxn>
                  <a:cxn ang="f43">
                    <a:pos x="f55" y="f60"/>
                  </a:cxn>
                  <a:cxn ang="f43">
                    <a:pos x="f61" y="f59"/>
                  </a:cxn>
                  <a:cxn ang="f43">
                    <a:pos x="f61" y="f58"/>
                  </a:cxn>
                  <a:cxn ang="f43">
                    <a:pos x="f55" y="f56"/>
                  </a:cxn>
                </a:cxnLst>
                <a:rect l="f51" t="f54" r="f52" b="f53"/>
                <a:pathLst>
                  <a:path w="38100" h="48188">
                    <a:moveTo>
                      <a:pt x="f8" y="f9"/>
                    </a:moveTo>
                    <a:cubicBezTo>
                      <a:pt x="f10" y="f9"/>
                      <a:pt x="f6" y="f11"/>
                      <a:pt x="f6" y="f12"/>
                    </a:cubicBezTo>
                    <a:lnTo>
                      <a:pt x="f6" y="f13"/>
                    </a:lnTo>
                    <a:cubicBezTo>
                      <a:pt x="f6" y="f14"/>
                      <a:pt x="f10" y="f5"/>
                      <a:pt x="f8" y="f5"/>
                    </a:cubicBezTo>
                    <a:cubicBezTo>
                      <a:pt x="f15" y="f5"/>
                      <a:pt x="f5" y="f14"/>
                      <a:pt x="f5" y="f13"/>
                    </a:cubicBezTo>
                    <a:lnTo>
                      <a:pt x="f5" y="f12"/>
                    </a:lnTo>
                    <a:cubicBezTo>
                      <a:pt x="f5" y="f11"/>
                      <a:pt x="f15" y="f9"/>
                      <a:pt x="f8" y="f9"/>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7" name="Freeform 40">
                <a:extLst>
                  <a:ext uri="{FF2B5EF4-FFF2-40B4-BE49-F238E27FC236}">
                    <a16:creationId xmlns:a16="http://schemas.microsoft.com/office/drawing/2014/main" id="{20C06050-5772-186B-28BE-D0E54DC859B4}"/>
                  </a:ext>
                </a:extLst>
              </p:cNvPr>
              <p:cNvSpPr/>
              <p:nvPr/>
            </p:nvSpPr>
            <p:spPr>
              <a:xfrm>
                <a:off x="5855031" y="2651531"/>
                <a:ext cx="29626" cy="83018"/>
              </a:xfrm>
              <a:custGeom>
                <a:avLst/>
                <a:gdLst>
                  <a:gd name="f0" fmla="val 10800000"/>
                  <a:gd name="f1" fmla="val 5400000"/>
                  <a:gd name="f2" fmla="val 180"/>
                  <a:gd name="f3" fmla="val w"/>
                  <a:gd name="f4" fmla="val h"/>
                  <a:gd name="f5" fmla="val 0"/>
                  <a:gd name="f6" fmla="val 38100"/>
                  <a:gd name="f7" fmla="val 106771"/>
                  <a:gd name="f8" fmla="val 19050"/>
                  <a:gd name="f9" fmla="val 29528"/>
                  <a:gd name="f10" fmla="val 98268"/>
                  <a:gd name="f11" fmla="val 87874"/>
                  <a:gd name="f12" fmla="val 18898"/>
                  <a:gd name="f13" fmla="val 8504"/>
                  <a:gd name="f14" fmla="val 8573"/>
                  <a:gd name="f15" fmla="+- 0 0 -90"/>
                  <a:gd name="f16" fmla="*/ f3 1 38100"/>
                  <a:gd name="f17" fmla="*/ f4 1 106771"/>
                  <a:gd name="f18" fmla="+- f7 0 f5"/>
                  <a:gd name="f19" fmla="+- f6 0 f5"/>
                  <a:gd name="f20" fmla="*/ f15 f0 1"/>
                  <a:gd name="f21" fmla="*/ f19 1 38100"/>
                  <a:gd name="f22" fmla="*/ f18 1 106771"/>
                  <a:gd name="f23" fmla="*/ 19050 f19 1"/>
                  <a:gd name="f24" fmla="*/ 106771 f18 1"/>
                  <a:gd name="f25" fmla="*/ 38100 f19 1"/>
                  <a:gd name="f26" fmla="*/ 87874 f18 1"/>
                  <a:gd name="f27" fmla="*/ 18898 f18 1"/>
                  <a:gd name="f28" fmla="*/ 0 f18 1"/>
                  <a:gd name="f29" fmla="*/ 0 f19 1"/>
                  <a:gd name="f30" fmla="*/ f20 1 f2"/>
                  <a:gd name="f31" fmla="*/ f23 1 38100"/>
                  <a:gd name="f32" fmla="*/ f24 1 106771"/>
                  <a:gd name="f33" fmla="*/ f25 1 38100"/>
                  <a:gd name="f34" fmla="*/ f26 1 106771"/>
                  <a:gd name="f35" fmla="*/ f27 1 106771"/>
                  <a:gd name="f36" fmla="*/ f28 1 106771"/>
                  <a:gd name="f37" fmla="*/ f29 1 38100"/>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6" y="f57"/>
                  </a:cxn>
                  <a:cxn ang="f42">
                    <a:pos x="f56" y="f58"/>
                  </a:cxn>
                  <a:cxn ang="f42">
                    <a:pos x="f54" y="f59"/>
                  </a:cxn>
                  <a:cxn ang="f42">
                    <a:pos x="f60" y="f58"/>
                  </a:cxn>
                  <a:cxn ang="f42">
                    <a:pos x="f60" y="f57"/>
                  </a:cxn>
                  <a:cxn ang="f42">
                    <a:pos x="f54" y="f55"/>
                  </a:cxn>
                </a:cxnLst>
                <a:rect l="f50" t="f53" r="f51" b="f52"/>
                <a:pathLst>
                  <a:path w="38100" h="106771">
                    <a:moveTo>
                      <a:pt x="f8" y="f7"/>
                    </a:moveTo>
                    <a:cubicBezTo>
                      <a:pt x="f9" y="f7"/>
                      <a:pt x="f6" y="f10"/>
                      <a:pt x="f6" y="f11"/>
                    </a:cubicBezTo>
                    <a:lnTo>
                      <a:pt x="f6" y="f12"/>
                    </a:lnTo>
                    <a:cubicBezTo>
                      <a:pt x="f6" y="f13"/>
                      <a:pt x="f9" y="f5"/>
                      <a:pt x="f8" y="f5"/>
                    </a:cubicBezTo>
                    <a:cubicBezTo>
                      <a:pt x="f14" y="f5"/>
                      <a:pt x="f5" y="f13"/>
                      <a:pt x="f5" y="f12"/>
                    </a:cubicBezTo>
                    <a:lnTo>
                      <a:pt x="f5" y="f11"/>
                    </a:lnTo>
                    <a:cubicBezTo>
                      <a:pt x="f5" y="f10"/>
                      <a:pt x="f14" y="f7"/>
                      <a:pt x="f8" y="f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8" name="Freeform 41">
                <a:extLst>
                  <a:ext uri="{FF2B5EF4-FFF2-40B4-BE49-F238E27FC236}">
                    <a16:creationId xmlns:a16="http://schemas.microsoft.com/office/drawing/2014/main" id="{A1F7C85B-F882-C170-EBD0-2ABE8D1908A3}"/>
                  </a:ext>
                </a:extLst>
              </p:cNvPr>
              <p:cNvSpPr/>
              <p:nvPr/>
            </p:nvSpPr>
            <p:spPr>
              <a:xfrm>
                <a:off x="5936504" y="2558226"/>
                <a:ext cx="29626" cy="176323"/>
              </a:xfrm>
              <a:custGeom>
                <a:avLst/>
                <a:gdLst>
                  <a:gd name="f0" fmla="val 10800000"/>
                  <a:gd name="f1" fmla="val 5400000"/>
                  <a:gd name="f2" fmla="val 180"/>
                  <a:gd name="f3" fmla="val w"/>
                  <a:gd name="f4" fmla="val h"/>
                  <a:gd name="f5" fmla="val 0"/>
                  <a:gd name="f6" fmla="val 38100"/>
                  <a:gd name="f7" fmla="val 226771"/>
                  <a:gd name="f8" fmla="val 19050"/>
                  <a:gd name="f9" fmla="val 29528"/>
                  <a:gd name="f10" fmla="val 218267"/>
                  <a:gd name="f11" fmla="val 207874"/>
                  <a:gd name="f12" fmla="val 18898"/>
                  <a:gd name="f13" fmla="val 8504"/>
                  <a:gd name="f14" fmla="val 8573"/>
                  <a:gd name="f15" fmla="+- 0 0 -90"/>
                  <a:gd name="f16" fmla="*/ f3 1 38100"/>
                  <a:gd name="f17" fmla="*/ f4 1 226771"/>
                  <a:gd name="f18" fmla="+- f7 0 f5"/>
                  <a:gd name="f19" fmla="+- f6 0 f5"/>
                  <a:gd name="f20" fmla="*/ f15 f0 1"/>
                  <a:gd name="f21" fmla="*/ f19 1 38100"/>
                  <a:gd name="f22" fmla="*/ f18 1 226771"/>
                  <a:gd name="f23" fmla="*/ 19050 f19 1"/>
                  <a:gd name="f24" fmla="*/ 226771 f18 1"/>
                  <a:gd name="f25" fmla="*/ 38100 f19 1"/>
                  <a:gd name="f26" fmla="*/ 207874 f18 1"/>
                  <a:gd name="f27" fmla="*/ 18898 f18 1"/>
                  <a:gd name="f28" fmla="*/ 0 f18 1"/>
                  <a:gd name="f29" fmla="*/ 0 f19 1"/>
                  <a:gd name="f30" fmla="*/ f20 1 f2"/>
                  <a:gd name="f31" fmla="*/ f23 1 38100"/>
                  <a:gd name="f32" fmla="*/ f24 1 226771"/>
                  <a:gd name="f33" fmla="*/ f25 1 38100"/>
                  <a:gd name="f34" fmla="*/ f26 1 226771"/>
                  <a:gd name="f35" fmla="*/ f27 1 226771"/>
                  <a:gd name="f36" fmla="*/ f28 1 226771"/>
                  <a:gd name="f37" fmla="*/ f29 1 38100"/>
                  <a:gd name="f38" fmla="*/ f5 1 f21"/>
                  <a:gd name="f39" fmla="*/ f6 1 f21"/>
                  <a:gd name="f40" fmla="*/ f5 1 f22"/>
                  <a:gd name="f41" fmla="*/ f7 1 f22"/>
                  <a:gd name="f42" fmla="+- f30 0 f1"/>
                  <a:gd name="f43" fmla="*/ f31 1 f21"/>
                  <a:gd name="f44" fmla="*/ f32 1 f22"/>
                  <a:gd name="f45" fmla="*/ f33 1 f21"/>
                  <a:gd name="f46" fmla="*/ f34 1 f22"/>
                  <a:gd name="f47" fmla="*/ f35 1 f22"/>
                  <a:gd name="f48" fmla="*/ f36 1 f22"/>
                  <a:gd name="f49" fmla="*/ f37 1 f21"/>
                  <a:gd name="f50" fmla="*/ f38 f16 1"/>
                  <a:gd name="f51" fmla="*/ f39 f16 1"/>
                  <a:gd name="f52" fmla="*/ f41 f17 1"/>
                  <a:gd name="f53" fmla="*/ f40 f17 1"/>
                  <a:gd name="f54" fmla="*/ f43 f16 1"/>
                  <a:gd name="f55" fmla="*/ f44 f17 1"/>
                  <a:gd name="f56" fmla="*/ f45 f16 1"/>
                  <a:gd name="f57" fmla="*/ f46 f17 1"/>
                  <a:gd name="f58" fmla="*/ f47 f17 1"/>
                  <a:gd name="f59" fmla="*/ f48 f17 1"/>
                  <a:gd name="f60" fmla="*/ f49 f16 1"/>
                </a:gdLst>
                <a:ahLst/>
                <a:cxnLst>
                  <a:cxn ang="3cd4">
                    <a:pos x="hc" y="t"/>
                  </a:cxn>
                  <a:cxn ang="0">
                    <a:pos x="r" y="vc"/>
                  </a:cxn>
                  <a:cxn ang="cd4">
                    <a:pos x="hc" y="b"/>
                  </a:cxn>
                  <a:cxn ang="cd2">
                    <a:pos x="l" y="vc"/>
                  </a:cxn>
                  <a:cxn ang="f42">
                    <a:pos x="f54" y="f55"/>
                  </a:cxn>
                  <a:cxn ang="f42">
                    <a:pos x="f56" y="f57"/>
                  </a:cxn>
                  <a:cxn ang="f42">
                    <a:pos x="f56" y="f58"/>
                  </a:cxn>
                  <a:cxn ang="f42">
                    <a:pos x="f54" y="f59"/>
                  </a:cxn>
                  <a:cxn ang="f42">
                    <a:pos x="f60" y="f58"/>
                  </a:cxn>
                  <a:cxn ang="f42">
                    <a:pos x="f60" y="f57"/>
                  </a:cxn>
                  <a:cxn ang="f42">
                    <a:pos x="f54" y="f55"/>
                  </a:cxn>
                </a:cxnLst>
                <a:rect l="f50" t="f53" r="f51" b="f52"/>
                <a:pathLst>
                  <a:path w="38100" h="226771">
                    <a:moveTo>
                      <a:pt x="f8" y="f7"/>
                    </a:moveTo>
                    <a:cubicBezTo>
                      <a:pt x="f9" y="f7"/>
                      <a:pt x="f6" y="f10"/>
                      <a:pt x="f6" y="f11"/>
                    </a:cubicBezTo>
                    <a:lnTo>
                      <a:pt x="f6" y="f12"/>
                    </a:lnTo>
                    <a:cubicBezTo>
                      <a:pt x="f6" y="f13"/>
                      <a:pt x="f9" y="f5"/>
                      <a:pt x="f8" y="f5"/>
                    </a:cubicBezTo>
                    <a:cubicBezTo>
                      <a:pt x="f14" y="f5"/>
                      <a:pt x="f5" y="f13"/>
                      <a:pt x="f5" y="f12"/>
                    </a:cubicBezTo>
                    <a:lnTo>
                      <a:pt x="f5" y="f11"/>
                    </a:lnTo>
                    <a:cubicBezTo>
                      <a:pt x="f5" y="f10"/>
                      <a:pt x="f14" y="f7"/>
                      <a:pt x="f8" y="f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9" name="Group 56">
            <a:extLst>
              <a:ext uri="{FF2B5EF4-FFF2-40B4-BE49-F238E27FC236}">
                <a16:creationId xmlns:a16="http://schemas.microsoft.com/office/drawing/2014/main" id="{CD5DE8A9-014C-2611-DD2A-56474482BCA5}"/>
              </a:ext>
            </a:extLst>
          </p:cNvPr>
          <p:cNvGrpSpPr/>
          <p:nvPr/>
        </p:nvGrpSpPr>
        <p:grpSpPr>
          <a:xfrm>
            <a:off x="832698" y="2044247"/>
            <a:ext cx="740883" cy="740883"/>
            <a:chOff x="5523104" y="3436242"/>
            <a:chExt cx="740883" cy="740883"/>
          </a:xfrm>
        </p:grpSpPr>
        <p:sp>
          <p:nvSpPr>
            <p:cNvPr id="30" name="Oval 15">
              <a:extLst>
                <a:ext uri="{FF2B5EF4-FFF2-40B4-BE49-F238E27FC236}">
                  <a16:creationId xmlns:a16="http://schemas.microsoft.com/office/drawing/2014/main" id="{BC6CB735-6D5B-9175-7725-421A231DBE91}"/>
                </a:ext>
              </a:extLst>
            </p:cNvPr>
            <p:cNvSpPr/>
            <p:nvPr/>
          </p:nvSpPr>
          <p:spPr>
            <a:xfrm>
              <a:off x="5523104" y="3436242"/>
              <a:ext cx="740883" cy="74088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31" name="Graphic 49">
              <a:extLst>
                <a:ext uri="{FF2B5EF4-FFF2-40B4-BE49-F238E27FC236}">
                  <a16:creationId xmlns:a16="http://schemas.microsoft.com/office/drawing/2014/main" id="{A74E856E-558F-742F-8B2E-757EB3B0276F}"/>
                </a:ext>
              </a:extLst>
            </p:cNvPr>
            <p:cNvGrpSpPr/>
            <p:nvPr/>
          </p:nvGrpSpPr>
          <p:grpSpPr>
            <a:xfrm>
              <a:off x="5675799" y="3590684"/>
              <a:ext cx="435483" cy="431999"/>
              <a:chOff x="5675799" y="3590684"/>
              <a:chExt cx="435483" cy="431999"/>
            </a:xfrm>
          </p:grpSpPr>
          <p:sp>
            <p:nvSpPr>
              <p:cNvPr id="32" name="Freeform 52">
                <a:extLst>
                  <a:ext uri="{FF2B5EF4-FFF2-40B4-BE49-F238E27FC236}">
                    <a16:creationId xmlns:a16="http://schemas.microsoft.com/office/drawing/2014/main" id="{FC19FE57-C8A8-49ED-8649-ABF312CEFADE}"/>
                  </a:ext>
                </a:extLst>
              </p:cNvPr>
              <p:cNvSpPr/>
              <p:nvPr/>
            </p:nvSpPr>
            <p:spPr>
              <a:xfrm>
                <a:off x="5746043" y="3695200"/>
                <a:ext cx="299017" cy="219382"/>
              </a:xfrm>
              <a:custGeom>
                <a:avLst/>
                <a:gdLst>
                  <a:gd name="f0" fmla="val 10800000"/>
                  <a:gd name="f1" fmla="val 5400000"/>
                  <a:gd name="f2" fmla="val 180"/>
                  <a:gd name="f3" fmla="val w"/>
                  <a:gd name="f4" fmla="val h"/>
                  <a:gd name="f5" fmla="val 0"/>
                  <a:gd name="f6" fmla="val 405489"/>
                  <a:gd name="f7" fmla="val 297502"/>
                  <a:gd name="f8" fmla="val 119740"/>
                  <a:gd name="f9" fmla="val 275254"/>
                  <a:gd name="f10" fmla="val 256356"/>
                  <a:gd name="f11" fmla="val 405490"/>
                  <a:gd name="f12" fmla="val 13470"/>
                  <a:gd name="f13" fmla="val 254399"/>
                  <a:gd name="f14" fmla="val 28525"/>
                  <a:gd name="f15" fmla="val 269332"/>
                  <a:gd name="f16" fmla="val 63430"/>
                  <a:gd name="f17" fmla="val 226771"/>
                  <a:gd name="f18" fmla="val 78207"/>
                  <a:gd name="f19" fmla="val 238697"/>
                  <a:gd name="f20" fmla="val 29980"/>
                  <a:gd name="f21" fmla="val 267762"/>
                  <a:gd name="f22" fmla="val 161868"/>
                  <a:gd name="f23" fmla="val 142971"/>
                  <a:gd name="f24" fmla="val 48483"/>
                  <a:gd name="f25" fmla="val 29585"/>
                  <a:gd name="f26" fmla="val 27628"/>
                  <a:gd name="f27" fmla="val 42561"/>
                  <a:gd name="f28" fmla="val 11926"/>
                  <a:gd name="f29" fmla="val 70731"/>
                  <a:gd name="f30" fmla="val 40991"/>
                  <a:gd name="f31" fmla="val 141014"/>
                  <a:gd name="f32" fmla="val 155947"/>
                  <a:gd name="f33" fmla="val 113386"/>
                  <a:gd name="f34" fmla="val 125312"/>
                  <a:gd name="f35" fmla="val 184116"/>
                  <a:gd name="f36" fmla="val 154376"/>
                  <a:gd name="f37" fmla="+- 0 0 -90"/>
                  <a:gd name="f38" fmla="*/ f3 1 405489"/>
                  <a:gd name="f39" fmla="*/ f4 1 297502"/>
                  <a:gd name="f40" fmla="+- f7 0 f5"/>
                  <a:gd name="f41" fmla="+- f6 0 f5"/>
                  <a:gd name="f42" fmla="*/ f37 f0 1"/>
                  <a:gd name="f43" fmla="*/ f41 1 405489"/>
                  <a:gd name="f44" fmla="*/ f40 1 297502"/>
                  <a:gd name="f45" fmla="*/ 119740 f41 1"/>
                  <a:gd name="f46" fmla="*/ 275254 f40 1"/>
                  <a:gd name="f47" fmla="*/ 256356 f40 1"/>
                  <a:gd name="f48" fmla="*/ 405490 f41 1"/>
                  <a:gd name="f49" fmla="*/ 13470 f41 1"/>
                  <a:gd name="f50" fmla="*/ 254399 f40 1"/>
                  <a:gd name="f51" fmla="*/ 28525 f41 1"/>
                  <a:gd name="f52" fmla="*/ 269332 f40 1"/>
                  <a:gd name="f53" fmla="*/ 63430 f41 1"/>
                  <a:gd name="f54" fmla="*/ 226771 f40 1"/>
                  <a:gd name="f55" fmla="*/ 78207 f41 1"/>
                  <a:gd name="f56" fmla="*/ 238697 f40 1"/>
                  <a:gd name="f57" fmla="*/ 29980 f41 1"/>
                  <a:gd name="f58" fmla="*/ 297502 f40 1"/>
                  <a:gd name="f59" fmla="*/ 0 f41 1"/>
                  <a:gd name="f60" fmla="*/ 267762 f40 1"/>
                  <a:gd name="f61" fmla="*/ 161868 f40 1"/>
                  <a:gd name="f62" fmla="*/ 142971 f40 1"/>
                  <a:gd name="f63" fmla="*/ 48483 f40 1"/>
                  <a:gd name="f64" fmla="*/ 29585 f40 1"/>
                  <a:gd name="f65" fmla="*/ 27628 f40 1"/>
                  <a:gd name="f66" fmla="*/ 42561 f40 1"/>
                  <a:gd name="f67" fmla="*/ 0 f40 1"/>
                  <a:gd name="f68" fmla="*/ 11926 f40 1"/>
                  <a:gd name="f69" fmla="*/ 70731 f40 1"/>
                  <a:gd name="f70" fmla="*/ 40991 f40 1"/>
                  <a:gd name="f71" fmla="*/ 141014 f40 1"/>
                  <a:gd name="f72" fmla="*/ 155947 f40 1"/>
                  <a:gd name="f73" fmla="*/ 113386 f40 1"/>
                  <a:gd name="f74" fmla="*/ 125312 f40 1"/>
                  <a:gd name="f75" fmla="*/ 184116 f40 1"/>
                  <a:gd name="f76" fmla="*/ 154376 f40 1"/>
                  <a:gd name="f77" fmla="*/ f42 1 f2"/>
                  <a:gd name="f78" fmla="*/ f45 1 405489"/>
                  <a:gd name="f79" fmla="*/ f46 1 297502"/>
                  <a:gd name="f80" fmla="*/ f47 1 297502"/>
                  <a:gd name="f81" fmla="*/ f48 1 405489"/>
                  <a:gd name="f82" fmla="*/ f49 1 405489"/>
                  <a:gd name="f83" fmla="*/ f50 1 297502"/>
                  <a:gd name="f84" fmla="*/ f51 1 405489"/>
                  <a:gd name="f85" fmla="*/ f52 1 297502"/>
                  <a:gd name="f86" fmla="*/ f53 1 405489"/>
                  <a:gd name="f87" fmla="*/ f54 1 297502"/>
                  <a:gd name="f88" fmla="*/ f55 1 405489"/>
                  <a:gd name="f89" fmla="*/ f56 1 297502"/>
                  <a:gd name="f90" fmla="*/ f57 1 405489"/>
                  <a:gd name="f91" fmla="*/ f58 1 297502"/>
                  <a:gd name="f92" fmla="*/ f59 1 405489"/>
                  <a:gd name="f93" fmla="*/ f60 1 297502"/>
                  <a:gd name="f94" fmla="*/ f61 1 297502"/>
                  <a:gd name="f95" fmla="*/ f62 1 297502"/>
                  <a:gd name="f96" fmla="*/ f63 1 297502"/>
                  <a:gd name="f97" fmla="*/ f64 1 297502"/>
                  <a:gd name="f98" fmla="*/ f65 1 297502"/>
                  <a:gd name="f99" fmla="*/ f66 1 297502"/>
                  <a:gd name="f100" fmla="*/ f67 1 297502"/>
                  <a:gd name="f101" fmla="*/ f68 1 297502"/>
                  <a:gd name="f102" fmla="*/ f69 1 297502"/>
                  <a:gd name="f103" fmla="*/ f70 1 297502"/>
                  <a:gd name="f104" fmla="*/ f71 1 297502"/>
                  <a:gd name="f105" fmla="*/ f72 1 297502"/>
                  <a:gd name="f106" fmla="*/ f73 1 297502"/>
                  <a:gd name="f107" fmla="*/ f74 1 297502"/>
                  <a:gd name="f108" fmla="*/ f75 1 297502"/>
                  <a:gd name="f109" fmla="*/ f76 1 297502"/>
                  <a:gd name="f110" fmla="*/ f5 1 f43"/>
                  <a:gd name="f111" fmla="*/ f6 1 f43"/>
                  <a:gd name="f112" fmla="*/ f5 1 f44"/>
                  <a:gd name="f113" fmla="*/ f7 1 f44"/>
                  <a:gd name="f114" fmla="+- f77 0 f1"/>
                  <a:gd name="f115" fmla="*/ f78 1 f43"/>
                  <a:gd name="f116" fmla="*/ f79 1 f44"/>
                  <a:gd name="f117" fmla="*/ f80 1 f44"/>
                  <a:gd name="f118" fmla="*/ f81 1 f43"/>
                  <a:gd name="f119" fmla="*/ f82 1 f43"/>
                  <a:gd name="f120" fmla="*/ f83 1 f44"/>
                  <a:gd name="f121" fmla="*/ f84 1 f43"/>
                  <a:gd name="f122" fmla="*/ f85 1 f44"/>
                  <a:gd name="f123" fmla="*/ f86 1 f43"/>
                  <a:gd name="f124" fmla="*/ f87 1 f44"/>
                  <a:gd name="f125" fmla="*/ f88 1 f43"/>
                  <a:gd name="f126" fmla="*/ f89 1 f44"/>
                  <a:gd name="f127" fmla="*/ f90 1 f43"/>
                  <a:gd name="f128" fmla="*/ f91 1 f44"/>
                  <a:gd name="f129" fmla="*/ f92 1 f43"/>
                  <a:gd name="f130" fmla="*/ f93 1 f44"/>
                  <a:gd name="f131" fmla="*/ f94 1 f44"/>
                  <a:gd name="f132" fmla="*/ f95 1 f44"/>
                  <a:gd name="f133" fmla="*/ f96 1 f44"/>
                  <a:gd name="f134" fmla="*/ f97 1 f44"/>
                  <a:gd name="f135" fmla="*/ f98 1 f44"/>
                  <a:gd name="f136" fmla="*/ f99 1 f44"/>
                  <a:gd name="f137" fmla="*/ f100 1 f44"/>
                  <a:gd name="f138" fmla="*/ f101 1 f44"/>
                  <a:gd name="f139" fmla="*/ f102 1 f44"/>
                  <a:gd name="f140" fmla="*/ f103 1 f44"/>
                  <a:gd name="f141" fmla="*/ f104 1 f44"/>
                  <a:gd name="f142" fmla="*/ f105 1 f44"/>
                  <a:gd name="f143" fmla="*/ f106 1 f44"/>
                  <a:gd name="f144" fmla="*/ f107 1 f44"/>
                  <a:gd name="f145" fmla="*/ f108 1 f44"/>
                  <a:gd name="f146" fmla="*/ f109 1 f44"/>
                  <a:gd name="f147" fmla="*/ f110 f38 1"/>
                  <a:gd name="f148" fmla="*/ f111 f38 1"/>
                  <a:gd name="f149" fmla="*/ f113 f39 1"/>
                  <a:gd name="f150" fmla="*/ f112 f39 1"/>
                  <a:gd name="f151" fmla="*/ f115 f38 1"/>
                  <a:gd name="f152" fmla="*/ f116 f39 1"/>
                  <a:gd name="f153" fmla="*/ f117 f39 1"/>
                  <a:gd name="f154" fmla="*/ f118 f38 1"/>
                  <a:gd name="f155" fmla="*/ f119 f38 1"/>
                  <a:gd name="f156" fmla="*/ f120 f39 1"/>
                  <a:gd name="f157" fmla="*/ f121 f38 1"/>
                  <a:gd name="f158" fmla="*/ f122 f39 1"/>
                  <a:gd name="f159" fmla="*/ f123 f38 1"/>
                  <a:gd name="f160" fmla="*/ f124 f39 1"/>
                  <a:gd name="f161" fmla="*/ f125 f38 1"/>
                  <a:gd name="f162" fmla="*/ f126 f39 1"/>
                  <a:gd name="f163" fmla="*/ f127 f38 1"/>
                  <a:gd name="f164" fmla="*/ f128 f39 1"/>
                  <a:gd name="f165" fmla="*/ f129 f38 1"/>
                  <a:gd name="f166" fmla="*/ f130 f39 1"/>
                  <a:gd name="f167" fmla="*/ f131 f39 1"/>
                  <a:gd name="f168" fmla="*/ f132 f39 1"/>
                  <a:gd name="f169" fmla="*/ f133 f39 1"/>
                  <a:gd name="f170" fmla="*/ f134 f39 1"/>
                  <a:gd name="f171" fmla="*/ f135 f39 1"/>
                  <a:gd name="f172" fmla="*/ f136 f39 1"/>
                  <a:gd name="f173" fmla="*/ f137 f39 1"/>
                  <a:gd name="f174" fmla="*/ f138 f39 1"/>
                  <a:gd name="f175" fmla="*/ f139 f39 1"/>
                  <a:gd name="f176" fmla="*/ f140 f39 1"/>
                  <a:gd name="f177" fmla="*/ f141 f39 1"/>
                  <a:gd name="f178" fmla="*/ f142 f39 1"/>
                  <a:gd name="f179" fmla="*/ f143 f39 1"/>
                  <a:gd name="f180" fmla="*/ f144 f39 1"/>
                  <a:gd name="f181" fmla="*/ f145 f39 1"/>
                  <a:gd name="f182" fmla="*/ f146 f39 1"/>
                </a:gdLst>
                <a:ahLst/>
                <a:cxnLst>
                  <a:cxn ang="3cd4">
                    <a:pos x="hc" y="t"/>
                  </a:cxn>
                  <a:cxn ang="0">
                    <a:pos x="r" y="vc"/>
                  </a:cxn>
                  <a:cxn ang="cd4">
                    <a:pos x="hc" y="b"/>
                  </a:cxn>
                  <a:cxn ang="cd2">
                    <a:pos x="l" y="vc"/>
                  </a:cxn>
                  <a:cxn ang="f114">
                    <a:pos x="f151" y="f152"/>
                  </a:cxn>
                  <a:cxn ang="f114">
                    <a:pos x="f151" y="f153"/>
                  </a:cxn>
                  <a:cxn ang="f114">
                    <a:pos x="f154" y="f153"/>
                  </a:cxn>
                  <a:cxn ang="f114">
                    <a:pos x="f154" y="f152"/>
                  </a:cxn>
                  <a:cxn ang="f114">
                    <a:pos x="f151" y="f152"/>
                  </a:cxn>
                  <a:cxn ang="f114">
                    <a:pos x="f155" y="f156"/>
                  </a:cxn>
                  <a:cxn ang="f114">
                    <a:pos x="f157" y="f158"/>
                  </a:cxn>
                  <a:cxn ang="f114">
                    <a:pos x="f159" y="f160"/>
                  </a:cxn>
                  <a:cxn ang="f114">
                    <a:pos x="f161" y="f162"/>
                  </a:cxn>
                  <a:cxn ang="f114">
                    <a:pos x="f163" y="f164"/>
                  </a:cxn>
                  <a:cxn ang="f114">
                    <a:pos x="f165" y="f166"/>
                  </a:cxn>
                  <a:cxn ang="f114">
                    <a:pos x="f155" y="f156"/>
                  </a:cxn>
                  <a:cxn ang="f114">
                    <a:pos x="f151" y="f167"/>
                  </a:cxn>
                  <a:cxn ang="f114">
                    <a:pos x="f151" y="f168"/>
                  </a:cxn>
                  <a:cxn ang="f114">
                    <a:pos x="f154" y="f168"/>
                  </a:cxn>
                  <a:cxn ang="f114">
                    <a:pos x="f154" y="f167"/>
                  </a:cxn>
                  <a:cxn ang="f114">
                    <a:pos x="f151" y="f167"/>
                  </a:cxn>
                  <a:cxn ang="f114">
                    <a:pos x="f151" y="f169"/>
                  </a:cxn>
                  <a:cxn ang="f114">
                    <a:pos x="f151" y="f170"/>
                  </a:cxn>
                  <a:cxn ang="f114">
                    <a:pos x="f154" y="f170"/>
                  </a:cxn>
                  <a:cxn ang="f114">
                    <a:pos x="f154" y="f169"/>
                  </a:cxn>
                  <a:cxn ang="f114">
                    <a:pos x="f151" y="f169"/>
                  </a:cxn>
                  <a:cxn ang="f114">
                    <a:pos x="f155" y="f171"/>
                  </a:cxn>
                  <a:cxn ang="f114">
                    <a:pos x="f157" y="f172"/>
                  </a:cxn>
                  <a:cxn ang="f114">
                    <a:pos x="f159" y="f173"/>
                  </a:cxn>
                  <a:cxn ang="f114">
                    <a:pos x="f161" y="f174"/>
                  </a:cxn>
                  <a:cxn ang="f114">
                    <a:pos x="f163" y="f175"/>
                  </a:cxn>
                  <a:cxn ang="f114">
                    <a:pos x="f165" y="f176"/>
                  </a:cxn>
                  <a:cxn ang="f114">
                    <a:pos x="f155" y="f171"/>
                  </a:cxn>
                  <a:cxn ang="f114">
                    <a:pos x="f155" y="f177"/>
                  </a:cxn>
                  <a:cxn ang="f114">
                    <a:pos x="f157" y="f178"/>
                  </a:cxn>
                  <a:cxn ang="f114">
                    <a:pos x="f159" y="f179"/>
                  </a:cxn>
                  <a:cxn ang="f114">
                    <a:pos x="f161" y="f180"/>
                  </a:cxn>
                  <a:cxn ang="f114">
                    <a:pos x="f163" y="f181"/>
                  </a:cxn>
                  <a:cxn ang="f114">
                    <a:pos x="f165" y="f182"/>
                  </a:cxn>
                  <a:cxn ang="f114">
                    <a:pos x="f155" y="f177"/>
                  </a:cxn>
                </a:cxnLst>
                <a:rect l="f147" t="f150" r="f148" b="f149"/>
                <a:pathLst>
                  <a:path w="405489" h="297502">
                    <a:moveTo>
                      <a:pt x="f8" y="f9"/>
                    </a:moveTo>
                    <a:lnTo>
                      <a:pt x="f8" y="f10"/>
                    </a:lnTo>
                    <a:lnTo>
                      <a:pt x="f11" y="f10"/>
                    </a:lnTo>
                    <a:lnTo>
                      <a:pt x="f11" y="f9"/>
                    </a:lnTo>
                    <a:lnTo>
                      <a:pt x="f8" y="f9"/>
                    </a:lnTo>
                    <a:close/>
                    <a:moveTo>
                      <a:pt x="f12" y="f13"/>
                    </a:moveTo>
                    <a:lnTo>
                      <a:pt x="f14" y="f15"/>
                    </a:lnTo>
                    <a:lnTo>
                      <a:pt x="f16" y="f17"/>
                    </a:lnTo>
                    <a:lnTo>
                      <a:pt x="f18" y="f19"/>
                    </a:lnTo>
                    <a:lnTo>
                      <a:pt x="f20" y="f7"/>
                    </a:lnTo>
                    <a:lnTo>
                      <a:pt x="f5" y="f21"/>
                    </a:lnTo>
                    <a:lnTo>
                      <a:pt x="f12" y="f13"/>
                    </a:lnTo>
                    <a:close/>
                    <a:moveTo>
                      <a:pt x="f8" y="f22"/>
                    </a:moveTo>
                    <a:lnTo>
                      <a:pt x="f8" y="f23"/>
                    </a:lnTo>
                    <a:lnTo>
                      <a:pt x="f11" y="f23"/>
                    </a:lnTo>
                    <a:lnTo>
                      <a:pt x="f11" y="f22"/>
                    </a:lnTo>
                    <a:lnTo>
                      <a:pt x="f8" y="f22"/>
                    </a:lnTo>
                    <a:close/>
                    <a:moveTo>
                      <a:pt x="f8" y="f24"/>
                    </a:moveTo>
                    <a:lnTo>
                      <a:pt x="f8" y="f25"/>
                    </a:lnTo>
                    <a:lnTo>
                      <a:pt x="f11" y="f25"/>
                    </a:lnTo>
                    <a:lnTo>
                      <a:pt x="f11" y="f24"/>
                    </a:lnTo>
                    <a:lnTo>
                      <a:pt x="f8" y="f24"/>
                    </a:lnTo>
                    <a:close/>
                    <a:moveTo>
                      <a:pt x="f12" y="f26"/>
                    </a:moveTo>
                    <a:lnTo>
                      <a:pt x="f14" y="f27"/>
                    </a:lnTo>
                    <a:lnTo>
                      <a:pt x="f16" y="f5"/>
                    </a:lnTo>
                    <a:lnTo>
                      <a:pt x="f18" y="f28"/>
                    </a:lnTo>
                    <a:lnTo>
                      <a:pt x="f20" y="f29"/>
                    </a:lnTo>
                    <a:lnTo>
                      <a:pt x="f5" y="f30"/>
                    </a:lnTo>
                    <a:lnTo>
                      <a:pt x="f12" y="f26"/>
                    </a:lnTo>
                    <a:close/>
                    <a:moveTo>
                      <a:pt x="f12" y="f31"/>
                    </a:moveTo>
                    <a:lnTo>
                      <a:pt x="f14" y="f32"/>
                    </a:lnTo>
                    <a:lnTo>
                      <a:pt x="f16" y="f33"/>
                    </a:lnTo>
                    <a:lnTo>
                      <a:pt x="f18" y="f34"/>
                    </a:lnTo>
                    <a:lnTo>
                      <a:pt x="f20" y="f35"/>
                    </a:lnTo>
                    <a:lnTo>
                      <a:pt x="f5" y="f36"/>
                    </a:lnTo>
                    <a:lnTo>
                      <a:pt x="f12" y="f31"/>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3" name="Freeform 53">
                <a:extLst>
                  <a:ext uri="{FF2B5EF4-FFF2-40B4-BE49-F238E27FC236}">
                    <a16:creationId xmlns:a16="http://schemas.microsoft.com/office/drawing/2014/main" id="{45F954CD-4AF5-303A-C1A1-1937460D6B8D}"/>
                  </a:ext>
                </a:extLst>
              </p:cNvPr>
              <p:cNvSpPr/>
              <p:nvPr/>
            </p:nvSpPr>
            <p:spPr>
              <a:xfrm>
                <a:off x="5675799" y="3590684"/>
                <a:ext cx="435483" cy="431999"/>
              </a:xfrm>
              <a:custGeom>
                <a:avLst/>
                <a:gdLst>
                  <a:gd name="f0" fmla="val 10800000"/>
                  <a:gd name="f1" fmla="val 5400000"/>
                  <a:gd name="f2" fmla="val 180"/>
                  <a:gd name="f3" fmla="val w"/>
                  <a:gd name="f4" fmla="val h"/>
                  <a:gd name="f5" fmla="val 0"/>
                  <a:gd name="f6" fmla="val 590550"/>
                  <a:gd name="f7" fmla="val 585825"/>
                  <a:gd name="f8" fmla="val 19050"/>
                  <a:gd name="f9" fmla="val 18898"/>
                  <a:gd name="f10" fmla="val 566928"/>
                  <a:gd name="f11" fmla="val 571500"/>
                  <a:gd name="f12" fmla="val 585826"/>
                  <a:gd name="f13" fmla="+- 0 0 -90"/>
                  <a:gd name="f14" fmla="*/ f3 1 590550"/>
                  <a:gd name="f15" fmla="*/ f4 1 585825"/>
                  <a:gd name="f16" fmla="+- f7 0 f5"/>
                  <a:gd name="f17" fmla="+- f6 0 f5"/>
                  <a:gd name="f18" fmla="*/ f13 f0 1"/>
                  <a:gd name="f19" fmla="*/ f17 1 590550"/>
                  <a:gd name="f20" fmla="*/ f16 1 585825"/>
                  <a:gd name="f21" fmla="*/ 19050 f17 1"/>
                  <a:gd name="f22" fmla="*/ 18898 f16 1"/>
                  <a:gd name="f23" fmla="*/ 566928 f16 1"/>
                  <a:gd name="f24" fmla="*/ 571500 f17 1"/>
                  <a:gd name="f25" fmla="*/ 0 f17 1"/>
                  <a:gd name="f26" fmla="*/ 0 f16 1"/>
                  <a:gd name="f27" fmla="*/ 590550 f17 1"/>
                  <a:gd name="f28" fmla="*/ 585826 f16 1"/>
                  <a:gd name="f29" fmla="*/ f18 1 f2"/>
                  <a:gd name="f30" fmla="*/ f21 1 590550"/>
                  <a:gd name="f31" fmla="*/ f22 1 585825"/>
                  <a:gd name="f32" fmla="*/ f23 1 585825"/>
                  <a:gd name="f33" fmla="*/ f24 1 590550"/>
                  <a:gd name="f34" fmla="*/ f25 1 590550"/>
                  <a:gd name="f35" fmla="*/ f26 1 585825"/>
                  <a:gd name="f36" fmla="*/ f27 1 590550"/>
                  <a:gd name="f37" fmla="*/ f28 1 585825"/>
                  <a:gd name="f38" fmla="*/ f5 1 f19"/>
                  <a:gd name="f39" fmla="*/ f6 1 f19"/>
                  <a:gd name="f40" fmla="*/ f5 1 f20"/>
                  <a:gd name="f41" fmla="*/ f7 1 f20"/>
                  <a:gd name="f42" fmla="+- f29 0 f1"/>
                  <a:gd name="f43" fmla="*/ f30 1 f19"/>
                  <a:gd name="f44" fmla="*/ f31 1 f20"/>
                  <a:gd name="f45" fmla="*/ f32 1 f20"/>
                  <a:gd name="f46" fmla="*/ f33 1 f19"/>
                  <a:gd name="f47" fmla="*/ f34 1 f19"/>
                  <a:gd name="f48" fmla="*/ f35 1 f20"/>
                  <a:gd name="f49" fmla="*/ f36 1 f19"/>
                  <a:gd name="f50" fmla="*/ f37 1 f20"/>
                  <a:gd name="f51" fmla="*/ f38 f14 1"/>
                  <a:gd name="f52" fmla="*/ f39 f14 1"/>
                  <a:gd name="f53" fmla="*/ f41 f15 1"/>
                  <a:gd name="f54" fmla="*/ f40 f15 1"/>
                  <a:gd name="f55" fmla="*/ f43 f14 1"/>
                  <a:gd name="f56" fmla="*/ f44 f15 1"/>
                  <a:gd name="f57" fmla="*/ f45 f15 1"/>
                  <a:gd name="f58" fmla="*/ f46 f14 1"/>
                  <a:gd name="f59" fmla="*/ f47 f14 1"/>
                  <a:gd name="f60" fmla="*/ f48 f15 1"/>
                  <a:gd name="f61" fmla="*/ f49 f14 1"/>
                  <a:gd name="f62" fmla="*/ f50 f15 1"/>
                </a:gdLst>
                <a:ahLst/>
                <a:cxnLst>
                  <a:cxn ang="3cd4">
                    <a:pos x="hc" y="t"/>
                  </a:cxn>
                  <a:cxn ang="0">
                    <a:pos x="r" y="vc"/>
                  </a:cxn>
                  <a:cxn ang="cd4">
                    <a:pos x="hc" y="b"/>
                  </a:cxn>
                  <a:cxn ang="cd2">
                    <a:pos x="l" y="vc"/>
                  </a:cxn>
                  <a:cxn ang="f42">
                    <a:pos x="f55" y="f56"/>
                  </a:cxn>
                  <a:cxn ang="f42">
                    <a:pos x="f55" y="f57"/>
                  </a:cxn>
                  <a:cxn ang="f42">
                    <a:pos x="f58" y="f57"/>
                  </a:cxn>
                  <a:cxn ang="f42">
                    <a:pos x="f58" y="f56"/>
                  </a:cxn>
                  <a:cxn ang="f42">
                    <a:pos x="f55" y="f56"/>
                  </a:cxn>
                  <a:cxn ang="f42">
                    <a:pos x="f59" y="f60"/>
                  </a:cxn>
                  <a:cxn ang="f42">
                    <a:pos x="f61" y="f60"/>
                  </a:cxn>
                  <a:cxn ang="f42">
                    <a:pos x="f61" y="f62"/>
                  </a:cxn>
                  <a:cxn ang="f42">
                    <a:pos x="f59" y="f62"/>
                  </a:cxn>
                  <a:cxn ang="f42">
                    <a:pos x="f59" y="f60"/>
                  </a:cxn>
                </a:cxnLst>
                <a:rect l="f51" t="f54" r="f52" b="f53"/>
                <a:pathLst>
                  <a:path w="590550" h="585825">
                    <a:moveTo>
                      <a:pt x="f8" y="f9"/>
                    </a:moveTo>
                    <a:lnTo>
                      <a:pt x="f8" y="f10"/>
                    </a:lnTo>
                    <a:lnTo>
                      <a:pt x="f11" y="f10"/>
                    </a:lnTo>
                    <a:lnTo>
                      <a:pt x="f11" y="f9"/>
                    </a:lnTo>
                    <a:lnTo>
                      <a:pt x="f8" y="f9"/>
                    </a:lnTo>
                    <a:close/>
                    <a:moveTo>
                      <a:pt x="f5" y="f5"/>
                    </a:moveTo>
                    <a:lnTo>
                      <a:pt x="f6" y="f5"/>
                    </a:lnTo>
                    <a:lnTo>
                      <a:pt x="f6" y="f12"/>
                    </a:lnTo>
                    <a:lnTo>
                      <a:pt x="f5" y="f12"/>
                    </a:lnTo>
                    <a:lnTo>
                      <a:pt x="f5" y="f5"/>
                    </a:lnTo>
                    <a:close/>
                  </a:path>
                </a:pathLst>
              </a:custGeom>
              <a:solidFill>
                <a:srgbClr val="A4165D"/>
              </a:solidFill>
              <a:ln w="9528" cap="flat">
                <a:solidFill>
                  <a:srgbClr val="A4165D"/>
                </a:solidFill>
                <a:prstDash val="solid"/>
                <a:miter/>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A48532-2CBB-FB6F-F5D6-1CC6B36313AA}"/>
              </a:ext>
            </a:extLst>
          </p:cNvPr>
          <p:cNvSpPr txBox="1">
            <a:spLocks noGrp="1"/>
          </p:cNvSpPr>
          <p:nvPr>
            <p:ph type="body" idx="4294967295"/>
          </p:nvPr>
        </p:nvSpPr>
        <p:spPr>
          <a:xfrm>
            <a:off x="539998" y="539660"/>
            <a:ext cx="11028112" cy="365129"/>
          </a:xfrm>
        </p:spPr>
        <p:txBody>
          <a:bodyPr>
            <a:noAutofit/>
          </a:bodyPr>
          <a:lstStyle/>
          <a:p>
            <a:pPr marL="0" lvl="0" indent="0">
              <a:buNone/>
            </a:pPr>
            <a:r>
              <a:rPr lang="en-US" sz="2800" dirty="0" err="1">
                <a:solidFill>
                  <a:srgbClr val="A4165D"/>
                </a:solidFill>
                <a:latin typeface="Arial" pitchFamily="34"/>
                <a:cs typeface="Arial" pitchFamily="34"/>
              </a:rPr>
              <a:t>Drospirenone</a:t>
            </a:r>
            <a:r>
              <a:rPr lang="en-US" sz="2800" dirty="0">
                <a:solidFill>
                  <a:srgbClr val="A4165D"/>
                </a:solidFill>
                <a:latin typeface="Arial" pitchFamily="34"/>
                <a:cs typeface="Arial" pitchFamily="34"/>
              </a:rPr>
              <a:t> 4 mg: Summary</a:t>
            </a:r>
          </a:p>
        </p:txBody>
      </p:sp>
      <p:sp>
        <p:nvSpPr>
          <p:cNvPr id="3" name="TextBox 3">
            <a:extLst>
              <a:ext uri="{FF2B5EF4-FFF2-40B4-BE49-F238E27FC236}">
                <a16:creationId xmlns:a16="http://schemas.microsoft.com/office/drawing/2014/main" id="{68EE070F-BAA6-A969-6A9A-F0430FAE635B}"/>
              </a:ext>
            </a:extLst>
          </p:cNvPr>
          <p:cNvSpPr txBox="1"/>
          <p:nvPr/>
        </p:nvSpPr>
        <p:spPr>
          <a:xfrm>
            <a:off x="1489831" y="1716155"/>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err="1">
                <a:solidFill>
                  <a:srgbClr val="1D1D1B"/>
                </a:solidFill>
                <a:uFillTx/>
                <a:latin typeface="Arial"/>
                <a:cs typeface="Arial" pitchFamily="34"/>
              </a:rPr>
              <a:t>Drospirenone</a:t>
            </a:r>
            <a:r>
              <a:rPr lang="en-US" sz="1600" b="0" i="0" u="none" strike="noStrike" kern="1200" cap="none" spc="0" baseline="0" dirty="0">
                <a:solidFill>
                  <a:srgbClr val="1D1D1B"/>
                </a:solidFill>
                <a:uFillTx/>
                <a:latin typeface="Arial"/>
                <a:cs typeface="Arial" pitchFamily="34"/>
              </a:rPr>
              <a:t> 4 mg – marketed as </a:t>
            </a:r>
            <a:r>
              <a:rPr lang="en-US" sz="1600" b="0" i="0" u="none" strike="noStrike" kern="1200" cap="none" spc="0" baseline="0" dirty="0" err="1">
                <a:solidFill>
                  <a:srgbClr val="1D1D1B"/>
                </a:solidFill>
                <a:uFillTx/>
                <a:latin typeface="Arial"/>
                <a:cs typeface="Arial" pitchFamily="34"/>
              </a:rPr>
              <a:t>Slynd</a:t>
            </a:r>
            <a:r>
              <a:rPr lang="en-US" sz="1600" b="0" i="0" u="none" strike="noStrike" kern="1200" cap="none" spc="0" baseline="30000" dirty="0">
                <a:solidFill>
                  <a:srgbClr val="1D1D1B"/>
                </a:solidFill>
                <a:uFillTx/>
                <a:latin typeface="Arial"/>
                <a:cs typeface="Arial" pitchFamily="34"/>
              </a:rPr>
              <a:t>®</a:t>
            </a:r>
            <a:r>
              <a:rPr lang="en-US" sz="1600" dirty="0">
                <a:solidFill>
                  <a:srgbClr val="1D1D1B"/>
                </a:solidFill>
                <a:latin typeface="Arial"/>
                <a:cs typeface="Arial" pitchFamily="34"/>
              </a:rPr>
              <a:t> </a:t>
            </a:r>
            <a:r>
              <a:rPr lang="en-US" sz="1600" b="0" i="0" u="none" strike="noStrike" kern="1200" cap="none" spc="0" baseline="0" dirty="0">
                <a:solidFill>
                  <a:srgbClr val="1D1D1B"/>
                </a:solidFill>
                <a:uFillTx/>
                <a:latin typeface="Arial"/>
                <a:cs typeface="Arial" pitchFamily="34"/>
              </a:rPr>
              <a:t>– is a </a:t>
            </a:r>
            <a:r>
              <a:rPr lang="en-US" sz="1600" b="1" i="0" u="none" strike="noStrike" kern="1200" cap="none" spc="0" baseline="0" dirty="0">
                <a:solidFill>
                  <a:srgbClr val="A4165D"/>
                </a:solidFill>
                <a:uFillTx/>
                <a:latin typeface="Arial"/>
                <a:cs typeface="Arial" pitchFamily="34"/>
              </a:rPr>
              <a:t>progestogen-only pill (POP) indicated for contraception </a:t>
            </a:r>
            <a:r>
              <a:rPr lang="en-US" sz="1600" dirty="0">
                <a:solidFill>
                  <a:srgbClr val="1D1D1B"/>
                </a:solidFill>
                <a:latin typeface="Arial"/>
                <a:cs typeface="Arial" pitchFamily="34"/>
              </a:rPr>
              <a:t>only</a:t>
            </a:r>
            <a:r>
              <a:rPr lang="en-US" sz="1600" b="0" i="0" u="none" strike="noStrike" kern="1200" cap="none" spc="0" baseline="0" dirty="0">
                <a:solidFill>
                  <a:srgbClr val="1D1D1B"/>
                </a:solidFill>
                <a:uFillTx/>
                <a:latin typeface="Arial"/>
                <a:cs typeface="Arial" pitchFamily="34"/>
              </a:rPr>
              <a:t>.</a:t>
            </a:r>
            <a:r>
              <a:rPr lang="en-US" sz="1600" b="0" i="0" u="none" strike="noStrike" kern="1200" cap="none" spc="0" baseline="30000" dirty="0">
                <a:solidFill>
                  <a:srgbClr val="1D1D1B"/>
                </a:solidFill>
                <a:uFillTx/>
                <a:latin typeface="Arial"/>
                <a:cs typeface="Arial" pitchFamily="34"/>
              </a:rPr>
              <a:t>1,2</a:t>
            </a:r>
            <a:r>
              <a:rPr lang="en-US" sz="1600" b="0" i="0" u="none" strike="noStrike" kern="1200" cap="none" spc="0" baseline="0" dirty="0">
                <a:solidFill>
                  <a:srgbClr val="1D1D1B"/>
                </a:solidFill>
                <a:uFillTx/>
                <a:latin typeface="Arial"/>
                <a:cs typeface="Arial" pitchFamily="34"/>
              </a:rPr>
              <a:t> </a:t>
            </a:r>
          </a:p>
        </p:txBody>
      </p:sp>
      <p:sp>
        <p:nvSpPr>
          <p:cNvPr id="4" name="TextBox 7">
            <a:extLst>
              <a:ext uri="{FF2B5EF4-FFF2-40B4-BE49-F238E27FC236}">
                <a16:creationId xmlns:a16="http://schemas.microsoft.com/office/drawing/2014/main" id="{7A1F0A5F-72B1-AE83-560F-E3604F7C3D8F}"/>
              </a:ext>
            </a:extLst>
          </p:cNvPr>
          <p:cNvSpPr txBox="1"/>
          <p:nvPr/>
        </p:nvSpPr>
        <p:spPr>
          <a:xfrm>
            <a:off x="2030681" y="5963588"/>
            <a:ext cx="9612794" cy="55399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a:cs typeface="Arial" pitchFamily="34"/>
              </a:rPr>
              <a:t>AEs, adverse events; POP, progestogen-only pill</a:t>
            </a:r>
            <a:r>
              <a:rPr lang="en-US" sz="1000" dirty="0">
                <a:solidFill>
                  <a:srgbClr val="1D1D1B"/>
                </a:solidFill>
                <a:latin typeface="Arial"/>
                <a:cs typeface="Arial" pitchFamily="34"/>
              </a:rPr>
              <a:t>.</a:t>
            </a:r>
            <a:endParaRPr lang="en-US" sz="1000" b="0" i="0" u="none" strike="noStrike" kern="1200" cap="none" spc="0" baseline="0" dirty="0">
              <a:solidFill>
                <a:srgbClr val="1D1D1B"/>
              </a:solidFill>
              <a:uFillTx/>
              <a:latin typeface="Arial"/>
              <a:cs typeface="Arial" pitchFamily="34"/>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0" u="none" strike="noStrike" kern="1200" cap="none" spc="0" baseline="0" dirty="0">
                <a:solidFill>
                  <a:srgbClr val="1D1D1B"/>
                </a:solidFill>
                <a:uFillTx/>
                <a:latin typeface="Arial"/>
                <a:cs typeface="Arial" pitchFamily="34"/>
              </a:rPr>
              <a:t>1. </a:t>
            </a:r>
            <a:r>
              <a:rPr lang="en-GB" sz="1000" b="0" i="0" u="none" strike="noStrike" kern="1200" cap="none" spc="0" baseline="0" dirty="0">
                <a:solidFill>
                  <a:srgbClr val="1D1D1B"/>
                </a:solidFill>
                <a:uFillTx/>
                <a:latin typeface="Arial"/>
                <a:cs typeface="Arial" pitchFamily="34"/>
              </a:rPr>
              <a:t>FSRH Clinical Guidelines progestogen-only pills. </a:t>
            </a:r>
            <a:r>
              <a:rPr lang="en-GB" sz="1000" b="0" i="0" u="none" strike="noStrike" kern="0" cap="none" spc="0" baseline="0" dirty="0">
                <a:solidFill>
                  <a:srgbClr val="1D1D1B"/>
                </a:solidFill>
                <a:uFillTx/>
                <a:latin typeface="Arial"/>
                <a:cs typeface="Arial" pitchFamily="34"/>
              </a:rPr>
              <a:t>07/</a:t>
            </a:r>
            <a:r>
              <a:rPr lang="en-GB" sz="1000" b="0" i="0" u="none" strike="noStrike" kern="1200" cap="none" spc="0" baseline="0" dirty="0">
                <a:solidFill>
                  <a:srgbClr val="1D1D1B"/>
                </a:solidFill>
                <a:uFillTx/>
                <a:latin typeface="Arial"/>
                <a:cs typeface="Arial" pitchFamily="34"/>
              </a:rPr>
              <a:t>2023. 2. </a:t>
            </a:r>
            <a:r>
              <a:rPr lang="en-GB" sz="1000" b="0" i="0" u="none" strike="noStrike" kern="1200" cap="none" spc="0" baseline="0" dirty="0" err="1">
                <a:solidFill>
                  <a:srgbClr val="1D1D1B"/>
                </a:solidFill>
                <a:uFillTx/>
                <a:latin typeface="Arial"/>
                <a:cs typeface="Arial" pitchFamily="34"/>
              </a:rPr>
              <a:t>Slynd</a:t>
            </a:r>
            <a:r>
              <a:rPr lang="en-GB" sz="1000" b="0" i="0" u="none" strike="noStrike" kern="1200" cap="none" spc="0" baseline="30000" dirty="0">
                <a:solidFill>
                  <a:srgbClr val="1D1D1B"/>
                </a:solidFill>
                <a:uFillTx/>
                <a:latin typeface="Arial"/>
                <a:cs typeface="Arial" pitchFamily="34"/>
              </a:rPr>
              <a:t>®</a:t>
            </a:r>
            <a:r>
              <a:rPr lang="en-GB" sz="1000" b="0" i="0" u="none" strike="noStrike" kern="1200" cap="none" spc="0" baseline="0" dirty="0">
                <a:solidFill>
                  <a:srgbClr val="1D1D1B"/>
                </a:solidFill>
                <a:uFillTx/>
                <a:latin typeface="Arial"/>
                <a:cs typeface="Arial" pitchFamily="34"/>
              </a:rPr>
              <a:t> Summary of Product Characteristics. 3. Palacios, S., Colli, E., and Regidor, PA. </a:t>
            </a:r>
            <a:r>
              <a:rPr lang="en-GB" sz="1000" b="0" i="1" u="none" strike="noStrike" kern="1200" cap="none" spc="0" baseline="0" dirty="0">
                <a:solidFill>
                  <a:srgbClr val="1D1D1B"/>
                </a:solidFill>
                <a:uFillTx/>
                <a:latin typeface="Arial"/>
                <a:cs typeface="Arial" pitchFamily="34"/>
              </a:rPr>
              <a:t>AOGS</a:t>
            </a:r>
            <a:r>
              <a:rPr lang="en-GB" sz="1000" b="0" i="0" u="none" strike="noStrike" kern="1200" cap="none" spc="0" baseline="0" dirty="0">
                <a:solidFill>
                  <a:srgbClr val="1D1D1B"/>
                </a:solidFill>
                <a:uFillTx/>
                <a:latin typeface="Arial"/>
                <a:cs typeface="Arial" pitchFamily="34"/>
              </a:rPr>
              <a:t>. 2019. 98: 1549-1557.</a:t>
            </a:r>
          </a:p>
        </p:txBody>
      </p:sp>
      <p:sp>
        <p:nvSpPr>
          <p:cNvPr id="5" name="TextBox 5">
            <a:extLst>
              <a:ext uri="{FF2B5EF4-FFF2-40B4-BE49-F238E27FC236}">
                <a16:creationId xmlns:a16="http://schemas.microsoft.com/office/drawing/2014/main" id="{F6E81F78-DB85-FD83-0AAA-F846145855D4}"/>
              </a:ext>
            </a:extLst>
          </p:cNvPr>
          <p:cNvSpPr txBox="1"/>
          <p:nvPr/>
        </p:nvSpPr>
        <p:spPr>
          <a:xfrm>
            <a:off x="1489831" y="2767870"/>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a:rPr>
              <a:t>Drospirenone</a:t>
            </a:r>
            <a:r>
              <a:rPr lang="en-GB" sz="1600" b="0" i="0" u="none" strike="noStrike" kern="1200" cap="none" spc="0" baseline="0" dirty="0">
                <a:solidFill>
                  <a:srgbClr val="1D1D1B"/>
                </a:solidFill>
                <a:uFillTx/>
                <a:latin typeface="Arial"/>
              </a:rPr>
              <a:t> in therapeutic doses </a:t>
            </a:r>
            <a:r>
              <a:rPr lang="en-GB" sz="1600" b="1" i="0" u="none" strike="noStrike" kern="1200" cap="none" spc="0" baseline="0" dirty="0">
                <a:solidFill>
                  <a:srgbClr val="A6175D"/>
                </a:solidFill>
                <a:uFillTx/>
                <a:latin typeface="Arial"/>
              </a:rPr>
              <a:t>possesses a </a:t>
            </a:r>
            <a:r>
              <a:rPr lang="en-GB" sz="1600" b="1" i="0" u="none" strike="noStrike" kern="1200" cap="none" spc="0" baseline="0" dirty="0">
                <a:solidFill>
                  <a:srgbClr val="A4165D"/>
                </a:solidFill>
                <a:uFillTx/>
                <a:latin typeface="Arial"/>
              </a:rPr>
              <a:t>mild anti-androgenic and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a:rPr>
              <a:t>anti-mineralocorticoid activity</a:t>
            </a:r>
            <a:r>
              <a:rPr lang="en-US" sz="1600" b="0" i="0" u="none" strike="noStrike" kern="1200" cap="none" spc="0" baseline="0" dirty="0">
                <a:solidFill>
                  <a:srgbClr val="A4165D"/>
                </a:solidFill>
                <a:uFillTx/>
                <a:latin typeface="Arial"/>
                <a:cs typeface="Arial" pitchFamily="34"/>
              </a:rPr>
              <a:t>.</a:t>
            </a:r>
            <a:r>
              <a:rPr lang="en-US" sz="1600" b="0" i="0" u="none" strike="noStrike" kern="1200" cap="none" spc="0" baseline="30000" dirty="0">
                <a:solidFill>
                  <a:srgbClr val="1D1D1B"/>
                </a:solidFill>
                <a:uFillTx/>
                <a:latin typeface="Arial"/>
                <a:cs typeface="Arial" pitchFamily="34"/>
              </a:rPr>
              <a:t>1,2</a:t>
            </a:r>
          </a:p>
        </p:txBody>
      </p:sp>
      <p:sp>
        <p:nvSpPr>
          <p:cNvPr id="6" name="TextBox 11">
            <a:extLst>
              <a:ext uri="{FF2B5EF4-FFF2-40B4-BE49-F238E27FC236}">
                <a16:creationId xmlns:a16="http://schemas.microsoft.com/office/drawing/2014/main" id="{E73085E7-0325-6356-06D6-0DD5AD0CB9EF}"/>
              </a:ext>
            </a:extLst>
          </p:cNvPr>
          <p:cNvSpPr txBox="1"/>
          <p:nvPr/>
        </p:nvSpPr>
        <p:spPr>
          <a:xfrm>
            <a:off x="1489831" y="3873572"/>
            <a:ext cx="4754038"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a:cs typeface="Arial" pitchFamily="34"/>
              </a:rPr>
              <a:t>Drospirenone 4 mg has </a:t>
            </a:r>
            <a:r>
              <a:rPr lang="en-GB" sz="1600" b="1" i="0" u="none" strike="noStrike" kern="1200" cap="none" spc="0" baseline="0">
                <a:solidFill>
                  <a:srgbClr val="A4165D"/>
                </a:solidFill>
                <a:uFillTx/>
                <a:latin typeface="Arial"/>
                <a:cs typeface="Arial" pitchFamily="34"/>
              </a:rPr>
              <a:t>demonstrated effective contraceptive protec</a:t>
            </a:r>
            <a:r>
              <a:rPr lang="en-GB" sz="1600" b="1" i="0" u="none" strike="noStrike" kern="1200" cap="none" spc="0" baseline="0">
                <a:solidFill>
                  <a:srgbClr val="A6175D"/>
                </a:solidFill>
                <a:uFillTx/>
                <a:latin typeface="Arial"/>
                <a:cs typeface="Arial" pitchFamily="34"/>
              </a:rPr>
              <a:t>tion </a:t>
            </a:r>
            <a:r>
              <a:rPr lang="en-GB" sz="1600" b="0" i="0" u="none" strike="noStrike" kern="1200" cap="none" spc="0" baseline="0">
                <a:solidFill>
                  <a:srgbClr val="1D1D1B"/>
                </a:solidFill>
                <a:uFillTx/>
                <a:latin typeface="Arial"/>
                <a:cs typeface="Arial" pitchFamily="34"/>
              </a:rPr>
              <a:t>when used correctly.</a:t>
            </a:r>
            <a:r>
              <a:rPr lang="en-GB" sz="1600" b="0" i="0" u="none" strike="noStrike" kern="1200" cap="none" spc="0" baseline="30000">
                <a:solidFill>
                  <a:srgbClr val="1D1D1B"/>
                </a:solidFill>
                <a:uFillTx/>
                <a:latin typeface="Arial"/>
                <a:cs typeface="Arial" pitchFamily="34"/>
              </a:rPr>
              <a:t>2,3</a:t>
            </a:r>
          </a:p>
        </p:txBody>
      </p:sp>
      <p:sp>
        <p:nvSpPr>
          <p:cNvPr id="7" name="TextBox 13">
            <a:extLst>
              <a:ext uri="{FF2B5EF4-FFF2-40B4-BE49-F238E27FC236}">
                <a16:creationId xmlns:a16="http://schemas.microsoft.com/office/drawing/2014/main" id="{1FAC1DFD-3CBC-AE29-EB33-9129F4C7E614}"/>
              </a:ext>
            </a:extLst>
          </p:cNvPr>
          <p:cNvSpPr txBox="1"/>
          <p:nvPr/>
        </p:nvSpPr>
        <p:spPr>
          <a:xfrm>
            <a:off x="1489831" y="4813419"/>
            <a:ext cx="475403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a:solidFill>
                  <a:srgbClr val="1D1D1B"/>
                </a:solidFill>
                <a:uFillTx/>
                <a:latin typeface="Arial"/>
                <a:cs typeface="Arial" pitchFamily="34"/>
              </a:rPr>
              <a:t>Drospirenone 4 mg is administered in a </a:t>
            </a:r>
            <a:r>
              <a:rPr lang="en-GB" sz="1600" b="1" i="0" u="none" strike="noStrike" kern="1200" cap="none" spc="0" baseline="0">
                <a:solidFill>
                  <a:srgbClr val="A4165D"/>
                </a:solidFill>
                <a:uFillTx/>
                <a:latin typeface="Arial"/>
                <a:cs typeface="Arial" pitchFamily="34"/>
              </a:rPr>
              <a:t>28-day cycle with a 24+4 active/placebo dose regimen</a:t>
            </a:r>
            <a:r>
              <a:rPr lang="en-GB" sz="1600" b="0" i="0" u="none" strike="noStrike" kern="1200" cap="none" spc="0" baseline="0">
                <a:solidFill>
                  <a:srgbClr val="1D1D1B"/>
                </a:solidFill>
                <a:uFillTx/>
                <a:latin typeface="Arial"/>
                <a:cs typeface="Arial" pitchFamily="34"/>
              </a:rPr>
              <a:t>.</a:t>
            </a:r>
            <a:r>
              <a:rPr lang="en-GB" sz="1600" b="0" i="0" u="none" strike="noStrike" kern="1200" cap="none" spc="0" baseline="30000">
                <a:solidFill>
                  <a:srgbClr val="1D1D1B"/>
                </a:solidFill>
                <a:uFillTx/>
                <a:latin typeface="Arial"/>
                <a:cs typeface="Arial" pitchFamily="34"/>
              </a:rPr>
              <a:t>2 </a:t>
            </a:r>
            <a:endParaRPr lang="en-US" sz="1600" b="0" i="0" u="none" strike="noStrike" kern="1200" cap="none" spc="0" baseline="30000">
              <a:solidFill>
                <a:srgbClr val="1D1D1B"/>
              </a:solidFill>
              <a:uFillTx/>
              <a:latin typeface="Arial"/>
              <a:cs typeface="Arial" pitchFamily="34"/>
            </a:endParaRPr>
          </a:p>
        </p:txBody>
      </p:sp>
      <p:sp>
        <p:nvSpPr>
          <p:cNvPr id="8" name="TextBox 15">
            <a:extLst>
              <a:ext uri="{FF2B5EF4-FFF2-40B4-BE49-F238E27FC236}">
                <a16:creationId xmlns:a16="http://schemas.microsoft.com/office/drawing/2014/main" id="{A9E86289-873E-957B-31BB-7D7C5DC2F498}"/>
              </a:ext>
            </a:extLst>
          </p:cNvPr>
          <p:cNvSpPr txBox="1"/>
          <p:nvPr/>
        </p:nvSpPr>
        <p:spPr>
          <a:xfrm>
            <a:off x="7222470" y="1839269"/>
            <a:ext cx="4345640"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err="1">
                <a:solidFill>
                  <a:srgbClr val="1D1D1B"/>
                </a:solidFill>
                <a:uFillTx/>
                <a:latin typeface="Arial"/>
                <a:cs typeface="Arial" pitchFamily="34"/>
              </a:rPr>
              <a:t>Drospirenone</a:t>
            </a:r>
            <a:r>
              <a:rPr lang="en-GB" sz="1600" b="0" i="0" u="none" strike="noStrike" kern="1200" cap="none" spc="0" baseline="0" dirty="0">
                <a:solidFill>
                  <a:srgbClr val="1D1D1B"/>
                </a:solidFill>
                <a:uFillTx/>
                <a:latin typeface="Arial"/>
                <a:cs typeface="Arial" pitchFamily="34"/>
              </a:rPr>
              <a:t> 4 mg is the only POP with a </a:t>
            </a:r>
            <a:r>
              <a:rPr lang="en-GB" sz="1600" b="1" i="0" u="none" strike="noStrike" kern="1200" cap="none" spc="0" baseline="0" dirty="0">
                <a:solidFill>
                  <a:srgbClr val="A4165D"/>
                </a:solidFill>
                <a:uFillTx/>
                <a:latin typeface="Arial"/>
                <a:cs typeface="Arial" pitchFamily="34"/>
              </a:rPr>
              <a:t>24-hour missed pill window</a:t>
            </a:r>
            <a:r>
              <a:rPr lang="en-GB" sz="1600" b="0" i="0" u="none" strike="noStrike" kern="1200" cap="none" spc="0" baseline="0" dirty="0">
                <a:solidFill>
                  <a:srgbClr val="333333"/>
                </a:solidFill>
                <a:uFillTx/>
                <a:latin typeface="Arial"/>
                <a:cs typeface="Arial" pitchFamily="34"/>
              </a:rPr>
              <a:t>.</a:t>
            </a:r>
            <a:r>
              <a:rPr lang="en-GB" sz="1600" b="0" i="0" u="none" strike="noStrike" kern="1200" cap="none" spc="0" baseline="30000" dirty="0">
                <a:solidFill>
                  <a:srgbClr val="333333"/>
                </a:solidFill>
                <a:uFillTx/>
                <a:latin typeface="Arial"/>
                <a:cs typeface="Arial" pitchFamily="34"/>
              </a:rPr>
              <a:t>1,2</a:t>
            </a:r>
            <a:endParaRPr lang="en-GB" sz="1600" b="0" i="0" u="none" strike="noStrike" kern="1200" cap="none" spc="0" baseline="30000" dirty="0">
              <a:solidFill>
                <a:srgbClr val="4D4D4D"/>
              </a:solidFill>
              <a:uFillTx/>
              <a:latin typeface="Arial"/>
              <a:cs typeface="Arial" pitchFamily="34"/>
            </a:endParaRPr>
          </a:p>
        </p:txBody>
      </p:sp>
      <p:sp>
        <p:nvSpPr>
          <p:cNvPr id="9" name="TextBox 23">
            <a:extLst>
              <a:ext uri="{FF2B5EF4-FFF2-40B4-BE49-F238E27FC236}">
                <a16:creationId xmlns:a16="http://schemas.microsoft.com/office/drawing/2014/main" id="{4995D4DE-F2C8-F571-227C-75E3747E91A8}"/>
              </a:ext>
            </a:extLst>
          </p:cNvPr>
          <p:cNvSpPr txBox="1"/>
          <p:nvPr/>
        </p:nvSpPr>
        <p:spPr>
          <a:xfrm>
            <a:off x="7222470" y="2575250"/>
            <a:ext cx="4345640" cy="1569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1D1D1B"/>
                </a:solidFill>
                <a:uFillTx/>
                <a:latin typeface="Arial"/>
                <a:cs typeface="Arial" pitchFamily="34"/>
              </a:rPr>
              <a:t>Bleeding with </a:t>
            </a:r>
            <a:r>
              <a:rPr lang="en-GB" sz="1600" b="0" i="0" u="none" strike="noStrike" kern="1200" cap="none" spc="0" baseline="0" dirty="0" err="1">
                <a:solidFill>
                  <a:srgbClr val="1D1D1B"/>
                </a:solidFill>
                <a:uFillTx/>
                <a:latin typeface="Arial"/>
                <a:cs typeface="Arial" pitchFamily="34"/>
              </a:rPr>
              <a:t>drospirenone</a:t>
            </a:r>
            <a:r>
              <a:rPr lang="en-GB" sz="1600" b="0" i="0" u="none" strike="noStrike" kern="1200" cap="none" spc="0" baseline="0" dirty="0">
                <a:solidFill>
                  <a:srgbClr val="1D1D1B"/>
                </a:solidFill>
                <a:uFillTx/>
                <a:latin typeface="Arial"/>
                <a:cs typeface="Arial" pitchFamily="34"/>
              </a:rPr>
              <a:t> can be unpredictable and </a:t>
            </a:r>
            <a:r>
              <a:rPr lang="en-GB" sz="1600" b="1" i="0" u="none" strike="noStrike" kern="1200" cap="none" spc="0" baseline="0" dirty="0">
                <a:solidFill>
                  <a:srgbClr val="A4165D"/>
                </a:solidFill>
                <a:uFillTx/>
                <a:latin typeface="Arial"/>
                <a:cs typeface="Arial" pitchFamily="34"/>
              </a:rPr>
              <a:t>bleeding experience will differ between </a:t>
            </a:r>
            <a:r>
              <a:rPr lang="en-GB" sz="1600" b="1" dirty="0">
                <a:solidFill>
                  <a:srgbClr val="A4165D"/>
                </a:solidFill>
                <a:latin typeface="Arial"/>
                <a:cs typeface="Arial" pitchFamily="34"/>
              </a:rPr>
              <a:t>individuals</a:t>
            </a:r>
            <a:r>
              <a:rPr lang="en-GB" sz="1600" b="1" i="0" u="none" strike="noStrike" kern="1200" cap="none" spc="0" baseline="0" dirty="0">
                <a:solidFill>
                  <a:srgbClr val="A4165D"/>
                </a:solidFill>
                <a:uFillTx/>
                <a:latin typeface="Arial"/>
                <a:cs typeface="Arial" pitchFamily="34"/>
              </a:rPr>
              <a:t>, individuals on </a:t>
            </a:r>
            <a:r>
              <a:rPr lang="en-GB" sz="1600" b="1" i="0" u="none" strike="noStrike" kern="1200" cap="none" spc="0" baseline="0" dirty="0" err="1">
                <a:solidFill>
                  <a:srgbClr val="A4165D"/>
                </a:solidFill>
                <a:uFillTx/>
                <a:latin typeface="Arial"/>
                <a:cs typeface="Arial" pitchFamily="34"/>
              </a:rPr>
              <a:t>drospirenone</a:t>
            </a:r>
            <a:r>
              <a:rPr lang="en-GB" sz="1600" b="1" i="0" u="none" strike="noStrike" kern="1200" cap="none" spc="0" baseline="0" dirty="0">
                <a:solidFill>
                  <a:srgbClr val="A4165D"/>
                </a:solidFill>
                <a:uFillTx/>
                <a:latin typeface="Arial"/>
                <a:cs typeface="Arial" pitchFamily="34"/>
              </a:rPr>
              <a:t> established lower rates of unscheduled bleeding in the early cycles compared to </a:t>
            </a:r>
            <a:r>
              <a:rPr lang="en-GB" sz="1600" b="1" i="0" u="none" strike="noStrike" kern="1200" cap="none" spc="0" baseline="0" dirty="0" err="1">
                <a:solidFill>
                  <a:srgbClr val="A4165D"/>
                </a:solidFill>
                <a:uFillTx/>
                <a:latin typeface="Arial"/>
                <a:cs typeface="Arial" pitchFamily="34"/>
              </a:rPr>
              <a:t>desogestrel</a:t>
            </a:r>
            <a:r>
              <a:rPr lang="en-GB" sz="1600" b="1" i="0" u="none" strike="noStrike" kern="1200" cap="none" spc="0" baseline="0" dirty="0">
                <a:solidFill>
                  <a:srgbClr val="A4165D"/>
                </a:solidFill>
                <a:uFillTx/>
                <a:latin typeface="Arial"/>
                <a:cs typeface="Arial" pitchFamily="34"/>
              </a:rPr>
              <a:t>. </a:t>
            </a:r>
            <a:r>
              <a:rPr lang="en-GB" sz="1600" b="0" i="0" u="none" strike="noStrike" kern="1200" cap="none" spc="0" baseline="30000" dirty="0">
                <a:solidFill>
                  <a:srgbClr val="333333"/>
                </a:solidFill>
                <a:uFillTx/>
                <a:latin typeface="Arial"/>
                <a:cs typeface="Arial" pitchFamily="34"/>
              </a:rPr>
              <a:t>1</a:t>
            </a:r>
          </a:p>
        </p:txBody>
      </p:sp>
      <p:sp>
        <p:nvSpPr>
          <p:cNvPr id="10" name="TextBox 26">
            <a:extLst>
              <a:ext uri="{FF2B5EF4-FFF2-40B4-BE49-F238E27FC236}">
                <a16:creationId xmlns:a16="http://schemas.microsoft.com/office/drawing/2014/main" id="{8B01C087-3416-97D7-4275-66F4534751BD}"/>
              </a:ext>
            </a:extLst>
          </p:cNvPr>
          <p:cNvSpPr txBox="1"/>
          <p:nvPr/>
        </p:nvSpPr>
        <p:spPr>
          <a:xfrm>
            <a:off x="7206765" y="4264084"/>
            <a:ext cx="4345640" cy="156965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A4165D"/>
                </a:solidFill>
                <a:uFillTx/>
                <a:latin typeface="Arial"/>
                <a:cs typeface="Arial" pitchFamily="34"/>
              </a:rPr>
              <a:t>Common AEs with </a:t>
            </a:r>
            <a:r>
              <a:rPr lang="en-GB" sz="1600" b="1" i="0" u="none" strike="noStrike" kern="1200" cap="none" spc="0" baseline="0" dirty="0" err="1">
                <a:solidFill>
                  <a:srgbClr val="A4165D"/>
                </a:solidFill>
                <a:uFillTx/>
                <a:latin typeface="Arial"/>
                <a:cs typeface="Arial" pitchFamily="34"/>
              </a:rPr>
              <a:t>drospirenone</a:t>
            </a:r>
            <a:r>
              <a:rPr lang="en-GB" sz="1600" b="1" i="0" u="none" strike="noStrike" kern="1200" cap="none" spc="0" baseline="0" dirty="0">
                <a:solidFill>
                  <a:srgbClr val="A4165D"/>
                </a:solidFill>
                <a:uFillTx/>
                <a:latin typeface="Arial"/>
                <a:cs typeface="Arial" pitchFamily="34"/>
              </a:rPr>
              <a:t> 4 mg include </a:t>
            </a:r>
            <a:r>
              <a:rPr lang="en-GB" sz="1600" b="0" i="0" u="none" strike="noStrike" kern="1200" cap="none" spc="0" baseline="0" dirty="0">
                <a:solidFill>
                  <a:srgbClr val="1D1D1B"/>
                </a:solidFill>
                <a:uFillTx/>
                <a:latin typeface="Arial"/>
                <a:cs typeface="Arial" pitchFamily="34"/>
              </a:rPr>
              <a:t>libido disorder, mood disturbances, headache, nausea, abdominal pain, acne, breast discomfort, metrorrhagia, vaginal haemorrhage, dysmenorrhoea, menstruation irregular and weight increase.</a:t>
            </a:r>
            <a:r>
              <a:rPr lang="en-GB" sz="1600" b="0" i="0" u="none" strike="noStrike" kern="1200" cap="none" spc="0" baseline="30000" dirty="0">
                <a:solidFill>
                  <a:srgbClr val="1D1D1B"/>
                </a:solidFill>
                <a:uFillTx/>
                <a:latin typeface="Arial"/>
                <a:cs typeface="Arial" pitchFamily="34"/>
              </a:rPr>
              <a:t>2</a:t>
            </a:r>
          </a:p>
        </p:txBody>
      </p:sp>
      <p:grpSp>
        <p:nvGrpSpPr>
          <p:cNvPr id="11" name="Group 80">
            <a:extLst>
              <a:ext uri="{FF2B5EF4-FFF2-40B4-BE49-F238E27FC236}">
                <a16:creationId xmlns:a16="http://schemas.microsoft.com/office/drawing/2014/main" id="{879C94FA-E206-A8DC-FB08-738D4CF146B4}"/>
              </a:ext>
            </a:extLst>
          </p:cNvPr>
          <p:cNvGrpSpPr/>
          <p:nvPr/>
        </p:nvGrpSpPr>
        <p:grpSpPr>
          <a:xfrm>
            <a:off x="6422142" y="4261953"/>
            <a:ext cx="683998" cy="683998"/>
            <a:chOff x="6422142" y="3854497"/>
            <a:chExt cx="683998" cy="683998"/>
          </a:xfrm>
        </p:grpSpPr>
        <p:sp>
          <p:nvSpPr>
            <p:cNvPr id="12" name="Oval 34">
              <a:extLst>
                <a:ext uri="{FF2B5EF4-FFF2-40B4-BE49-F238E27FC236}">
                  <a16:creationId xmlns:a16="http://schemas.microsoft.com/office/drawing/2014/main" id="{852C8AE0-ED75-0D88-D294-03EFD10BE3B1}"/>
                </a:ext>
              </a:extLst>
            </p:cNvPr>
            <p:cNvSpPr/>
            <p:nvPr/>
          </p:nvSpPr>
          <p:spPr>
            <a:xfrm>
              <a:off x="6422142" y="3854497"/>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3" name="Graphic 12" descr="Warning outline">
              <a:extLst>
                <a:ext uri="{FF2B5EF4-FFF2-40B4-BE49-F238E27FC236}">
                  <a16:creationId xmlns:a16="http://schemas.microsoft.com/office/drawing/2014/main" id="{10EC51D2-46EA-132D-C2F7-87AC4BC73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12137" y="3912031"/>
              <a:ext cx="503998" cy="503998"/>
            </a:xfrm>
            <a:prstGeom prst="rect">
              <a:avLst/>
            </a:prstGeom>
            <a:noFill/>
            <a:ln cap="flat">
              <a:noFill/>
            </a:ln>
          </p:spPr>
        </p:pic>
      </p:grpSp>
      <p:grpSp>
        <p:nvGrpSpPr>
          <p:cNvPr id="14" name="Group 79">
            <a:extLst>
              <a:ext uri="{FF2B5EF4-FFF2-40B4-BE49-F238E27FC236}">
                <a16:creationId xmlns:a16="http://schemas.microsoft.com/office/drawing/2014/main" id="{347FF108-ACED-9546-0FF2-17F3DCBA03E9}"/>
              </a:ext>
            </a:extLst>
          </p:cNvPr>
          <p:cNvGrpSpPr/>
          <p:nvPr/>
        </p:nvGrpSpPr>
        <p:grpSpPr>
          <a:xfrm>
            <a:off x="639595" y="2822076"/>
            <a:ext cx="683998" cy="683998"/>
            <a:chOff x="639595" y="2822076"/>
            <a:chExt cx="683998" cy="683998"/>
          </a:xfrm>
        </p:grpSpPr>
        <p:sp>
          <p:nvSpPr>
            <p:cNvPr id="15" name="Oval 39">
              <a:extLst>
                <a:ext uri="{FF2B5EF4-FFF2-40B4-BE49-F238E27FC236}">
                  <a16:creationId xmlns:a16="http://schemas.microsoft.com/office/drawing/2014/main" id="{EAA8B5A9-6169-77D2-2801-868BA96048F0}"/>
                </a:ext>
              </a:extLst>
            </p:cNvPr>
            <p:cNvSpPr/>
            <p:nvPr/>
          </p:nvSpPr>
          <p:spPr>
            <a:xfrm>
              <a:off x="639595" y="2822076"/>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6" name="Graphic 22" descr="Medicine outline">
              <a:extLst>
                <a:ext uri="{FF2B5EF4-FFF2-40B4-BE49-F238E27FC236}">
                  <a16:creationId xmlns:a16="http://schemas.microsoft.com/office/drawing/2014/main" id="{FBC3A517-5428-E1A4-3DB7-7D86498D09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595" y="2894076"/>
              <a:ext cx="539998" cy="539998"/>
            </a:xfrm>
            <a:prstGeom prst="rect">
              <a:avLst/>
            </a:prstGeom>
            <a:noFill/>
            <a:ln cap="flat">
              <a:noFill/>
            </a:ln>
          </p:spPr>
        </p:pic>
      </p:grpSp>
      <p:grpSp>
        <p:nvGrpSpPr>
          <p:cNvPr id="17" name="Group 18">
            <a:extLst>
              <a:ext uri="{FF2B5EF4-FFF2-40B4-BE49-F238E27FC236}">
                <a16:creationId xmlns:a16="http://schemas.microsoft.com/office/drawing/2014/main" id="{8BEE505A-7F23-5C92-6C88-720F994727FD}"/>
              </a:ext>
            </a:extLst>
          </p:cNvPr>
          <p:cNvGrpSpPr/>
          <p:nvPr/>
        </p:nvGrpSpPr>
        <p:grpSpPr>
          <a:xfrm>
            <a:off x="639595" y="1789654"/>
            <a:ext cx="683998" cy="683998"/>
            <a:chOff x="639595" y="1789654"/>
            <a:chExt cx="683998" cy="683998"/>
          </a:xfrm>
        </p:grpSpPr>
        <p:sp>
          <p:nvSpPr>
            <p:cNvPr id="18" name="Oval 19">
              <a:extLst>
                <a:ext uri="{FF2B5EF4-FFF2-40B4-BE49-F238E27FC236}">
                  <a16:creationId xmlns:a16="http://schemas.microsoft.com/office/drawing/2014/main" id="{7834F8D9-9094-3930-7156-3CC6925ED6E7}"/>
                </a:ext>
              </a:extLst>
            </p:cNvPr>
            <p:cNvSpPr/>
            <p:nvPr/>
          </p:nvSpPr>
          <p:spPr>
            <a:xfrm>
              <a:off x="639595" y="1789654"/>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pic>
          <p:nvPicPr>
            <p:cNvPr id="19" name="Graphic 20" descr="Badge Tick outline">
              <a:extLst>
                <a:ext uri="{FF2B5EF4-FFF2-40B4-BE49-F238E27FC236}">
                  <a16:creationId xmlns:a16="http://schemas.microsoft.com/office/drawing/2014/main" id="{772E62C4-6BA7-01E3-7AB9-E4038C2BD2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1972" y="1842031"/>
              <a:ext cx="579244" cy="579244"/>
            </a:xfrm>
            <a:prstGeom prst="rect">
              <a:avLst/>
            </a:prstGeom>
            <a:noFill/>
            <a:ln cap="flat">
              <a:noFill/>
            </a:ln>
          </p:spPr>
        </p:pic>
      </p:grpSp>
      <p:grpSp>
        <p:nvGrpSpPr>
          <p:cNvPr id="20" name="Group 21">
            <a:extLst>
              <a:ext uri="{FF2B5EF4-FFF2-40B4-BE49-F238E27FC236}">
                <a16:creationId xmlns:a16="http://schemas.microsoft.com/office/drawing/2014/main" id="{14D52F3D-E5E3-F958-A4E8-E347BB1EFC26}"/>
              </a:ext>
            </a:extLst>
          </p:cNvPr>
          <p:cNvGrpSpPr/>
          <p:nvPr/>
        </p:nvGrpSpPr>
        <p:grpSpPr>
          <a:xfrm>
            <a:off x="6422142" y="1789654"/>
            <a:ext cx="683998" cy="683998"/>
            <a:chOff x="6422142" y="1789654"/>
            <a:chExt cx="683998" cy="683998"/>
          </a:xfrm>
        </p:grpSpPr>
        <p:sp>
          <p:nvSpPr>
            <p:cNvPr id="21" name="Oval 25">
              <a:extLst>
                <a:ext uri="{FF2B5EF4-FFF2-40B4-BE49-F238E27FC236}">
                  <a16:creationId xmlns:a16="http://schemas.microsoft.com/office/drawing/2014/main" id="{E49C9CE8-9B5B-BA82-AAB4-11B71313971E}"/>
                </a:ext>
              </a:extLst>
            </p:cNvPr>
            <p:cNvSpPr/>
            <p:nvPr/>
          </p:nvSpPr>
          <p:spPr>
            <a:xfrm>
              <a:off x="6422142" y="1789654"/>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22" name="Freeform 27">
              <a:extLst>
                <a:ext uri="{FF2B5EF4-FFF2-40B4-BE49-F238E27FC236}">
                  <a16:creationId xmlns:a16="http://schemas.microsoft.com/office/drawing/2014/main" id="{1F157841-0DBB-0E4A-2768-EF8985C72CA2}"/>
                </a:ext>
              </a:extLst>
            </p:cNvPr>
            <p:cNvSpPr/>
            <p:nvPr/>
          </p:nvSpPr>
          <p:spPr>
            <a:xfrm>
              <a:off x="6546363" y="1915622"/>
              <a:ext cx="435556" cy="432072"/>
            </a:xfrm>
            <a:custGeom>
              <a:avLst/>
              <a:gdLst>
                <a:gd name="f0" fmla="val 10800000"/>
                <a:gd name="f1" fmla="val 5400000"/>
                <a:gd name="f2" fmla="val 180"/>
                <a:gd name="f3" fmla="val w"/>
                <a:gd name="f4" fmla="val h"/>
                <a:gd name="f5" fmla="val 0"/>
                <a:gd name="f6" fmla="val 857250"/>
                <a:gd name="f7" fmla="val 850391"/>
                <a:gd name="f8" fmla="val 428625"/>
                <a:gd name="f9" fmla="val 191900"/>
                <a:gd name="f10" fmla="val 190365"/>
                <a:gd name="f11" fmla="val 425196"/>
                <a:gd name="f12" fmla="val 660027"/>
                <a:gd name="f13" fmla="val 850392"/>
                <a:gd name="f14" fmla="val 665350"/>
                <a:gd name="f15" fmla="val 442913"/>
                <a:gd name="f16" fmla="val 788975"/>
                <a:gd name="f17" fmla="val 781151"/>
                <a:gd name="f18" fmla="val 436512"/>
                <a:gd name="f19" fmla="val 774802"/>
                <a:gd name="f20" fmla="val 420738"/>
                <a:gd name="f21" fmla="val 414338"/>
                <a:gd name="f22" fmla="val 821800"/>
                <a:gd name="f23" fmla="val 352625"/>
                <a:gd name="f24" fmla="val 819636"/>
                <a:gd name="f25" fmla="val 294418"/>
                <a:gd name="f26" fmla="val 803545"/>
                <a:gd name="f27" fmla="val 242849"/>
                <a:gd name="f28" fmla="val 776606"/>
                <a:gd name="f29" fmla="val 260823"/>
                <a:gd name="f30" fmla="val 745690"/>
                <a:gd name="f31" fmla="val 264766"/>
                <a:gd name="f32" fmla="val 738915"/>
                <a:gd name="f33" fmla="val 262423"/>
                <a:gd name="f34" fmla="val 730241"/>
                <a:gd name="f35" fmla="val 255584"/>
                <a:gd name="f36" fmla="val 726329"/>
                <a:gd name="f37" fmla="val 248745"/>
                <a:gd name="f38" fmla="val 722408"/>
                <a:gd name="f39" fmla="val 240011"/>
                <a:gd name="f40" fmla="val 724742"/>
                <a:gd name="f41" fmla="val 236068"/>
                <a:gd name="f42" fmla="val 731517"/>
                <a:gd name="f43" fmla="val 218084"/>
                <a:gd name="f44" fmla="val 762518"/>
                <a:gd name="f45" fmla="val 166802"/>
                <a:gd name="f46" fmla="val 730902"/>
                <a:gd name="f47" fmla="val 123215"/>
                <a:gd name="f48" fmla="val 688109"/>
                <a:gd name="f49" fmla="val 90830"/>
                <a:gd name="f50" fmla="val 637596"/>
                <a:gd name="f51" fmla="val 119853"/>
                <a:gd name="f52" fmla="val 620928"/>
                <a:gd name="f53" fmla="val 126682"/>
                <a:gd name="f54" fmla="val 617026"/>
                <a:gd name="f55" fmla="val 129026"/>
                <a:gd name="f56" fmla="val 608352"/>
                <a:gd name="f57" fmla="val 125082"/>
                <a:gd name="f58" fmla="val 601567"/>
                <a:gd name="f59" fmla="val 121139"/>
                <a:gd name="f60" fmla="val 594783"/>
                <a:gd name="f61" fmla="val 112395"/>
                <a:gd name="f62" fmla="val 592468"/>
                <a:gd name="f63" fmla="val 105566"/>
                <a:gd name="f64" fmla="val 596370"/>
                <a:gd name="f65" fmla="val 76352"/>
                <a:gd name="f66" fmla="val 613104"/>
                <a:gd name="f67" fmla="val 47996"/>
                <a:gd name="f68" fmla="val 561060"/>
                <a:gd name="f69" fmla="val 31052"/>
                <a:gd name="f70" fmla="val 502043"/>
                <a:gd name="f71" fmla="val 28823"/>
                <a:gd name="f72" fmla="val 439369"/>
                <a:gd name="f73" fmla="val 61913"/>
                <a:gd name="f74" fmla="val 69799"/>
                <a:gd name="f75" fmla="val 76200"/>
                <a:gd name="f76" fmla="val 433020"/>
                <a:gd name="f77" fmla="val 417363"/>
                <a:gd name="f78" fmla="val 411023"/>
                <a:gd name="f79" fmla="val 31004"/>
                <a:gd name="f80" fmla="val 349804"/>
                <a:gd name="f81" fmla="val 47234"/>
                <a:gd name="f82" fmla="val 292062"/>
                <a:gd name="f83" fmla="val 74390"/>
                <a:gd name="f84" fmla="val 240888"/>
                <a:gd name="f85" fmla="val 105547"/>
                <a:gd name="f86" fmla="val 258736"/>
                <a:gd name="f87" fmla="val 112376"/>
                <a:gd name="f88" fmla="val 262648"/>
                <a:gd name="f89" fmla="val 121120"/>
                <a:gd name="f90" fmla="val 260324"/>
                <a:gd name="f91" fmla="val 125063"/>
                <a:gd name="f92" fmla="val 253540"/>
                <a:gd name="f93" fmla="val 129007"/>
                <a:gd name="f94" fmla="val 246755"/>
                <a:gd name="f95" fmla="val 126663"/>
                <a:gd name="f96" fmla="val 238091"/>
                <a:gd name="f97" fmla="val 119834"/>
                <a:gd name="f98" fmla="val 234179"/>
                <a:gd name="f99" fmla="val 88602"/>
                <a:gd name="f100" fmla="val 216283"/>
                <a:gd name="f101" fmla="val 120472"/>
                <a:gd name="f102" fmla="val 165420"/>
                <a:gd name="f103" fmla="val 163611"/>
                <a:gd name="f104" fmla="val 122201"/>
                <a:gd name="f105" fmla="val 214532"/>
                <a:gd name="f106" fmla="val 90075"/>
                <a:gd name="f107" fmla="val 231296"/>
                <a:gd name="f108" fmla="val 118885"/>
                <a:gd name="f109" fmla="val 235239"/>
                <a:gd name="f110" fmla="val 125660"/>
                <a:gd name="f111" fmla="val 243983"/>
                <a:gd name="f112" fmla="val 127984"/>
                <a:gd name="f113" fmla="val 250812"/>
                <a:gd name="f114" fmla="val 124072"/>
                <a:gd name="f115" fmla="val 257661"/>
                <a:gd name="f116" fmla="val 120160"/>
                <a:gd name="f117" fmla="val 259985"/>
                <a:gd name="f118" fmla="val 111486"/>
                <a:gd name="f119" fmla="val 256051"/>
                <a:gd name="f120" fmla="val 104712"/>
                <a:gd name="f121" fmla="val 239182"/>
                <a:gd name="f122" fmla="val 75732"/>
                <a:gd name="f123" fmla="val 291665"/>
                <a:gd name="f124" fmla="val 47613"/>
                <a:gd name="f125" fmla="val 351158"/>
                <a:gd name="f126" fmla="val 30803"/>
                <a:gd name="f127" fmla="val 28602"/>
                <a:gd name="f128" fmla="val 61417"/>
                <a:gd name="f129" fmla="val 69241"/>
                <a:gd name="f130" fmla="val 75590"/>
                <a:gd name="f131" fmla="val 28592"/>
                <a:gd name="f132" fmla="val 504644"/>
                <a:gd name="f133" fmla="val 30756"/>
                <a:gd name="f134" fmla="val 562870"/>
                <a:gd name="f135" fmla="val 46857"/>
                <a:gd name="f136" fmla="val 614477"/>
                <a:gd name="f137" fmla="val 73814"/>
                <a:gd name="f138" fmla="val 596427"/>
                <a:gd name="f139" fmla="val 592484"/>
                <a:gd name="f140" fmla="val 594827"/>
                <a:gd name="f141" fmla="val 601666"/>
                <a:gd name="f142" fmla="val 608505"/>
                <a:gd name="f143" fmla="val 617239"/>
                <a:gd name="f144" fmla="val 621182"/>
                <a:gd name="f145" fmla="val 639242"/>
                <a:gd name="f146" fmla="val 87902"/>
                <a:gd name="f147" fmla="val 690505"/>
                <a:gd name="f148" fmla="val 119527"/>
                <a:gd name="f149" fmla="val 734063"/>
                <a:gd name="f150" fmla="val 162311"/>
                <a:gd name="f151" fmla="val 766439"/>
                <a:gd name="f152" fmla="val 212825"/>
                <a:gd name="f153" fmla="val 737406"/>
                <a:gd name="f154" fmla="val 229455"/>
                <a:gd name="f155" fmla="val 730577"/>
                <a:gd name="f156" fmla="val 233366"/>
                <a:gd name="f157" fmla="val 728234"/>
                <a:gd name="f158" fmla="val 242040"/>
                <a:gd name="f159" fmla="val 732177"/>
                <a:gd name="f160" fmla="val 248815"/>
                <a:gd name="f161" fmla="val 736121"/>
                <a:gd name="f162" fmla="val 255609"/>
                <a:gd name="f163" fmla="val 744865"/>
                <a:gd name="f164" fmla="val 257914"/>
                <a:gd name="f165" fmla="val 751694"/>
                <a:gd name="f166" fmla="val 254022"/>
                <a:gd name="f167" fmla="val 780926"/>
                <a:gd name="f168" fmla="val 237316"/>
                <a:gd name="f169" fmla="val 809263"/>
                <a:gd name="f170" fmla="val 289370"/>
                <a:gd name="f171" fmla="val 826199"/>
                <a:gd name="f172" fmla="val 348377"/>
                <a:gd name="f173" fmla="val 828418"/>
                <a:gd name="f174" fmla="val 411032"/>
                <a:gd name="f175" fmla="val 795338"/>
                <a:gd name="f176" fmla="val 787451"/>
                <a:gd name="f177" fmla="val 781050"/>
                <a:gd name="f178" fmla="val 417382"/>
                <a:gd name="f179" fmla="val 425205"/>
                <a:gd name="f180" fmla="val 433039"/>
                <a:gd name="f181" fmla="val 439379"/>
                <a:gd name="f182" fmla="val 828427"/>
                <a:gd name="f183" fmla="val 826246"/>
                <a:gd name="f184" fmla="val 500597"/>
                <a:gd name="f185" fmla="val 810016"/>
                <a:gd name="f186" fmla="val 558349"/>
                <a:gd name="f187" fmla="val 782860"/>
                <a:gd name="f188" fmla="val 609514"/>
                <a:gd name="f189" fmla="val 751703"/>
                <a:gd name="f190" fmla="val 591665"/>
                <a:gd name="f191" fmla="val 744874"/>
                <a:gd name="f192" fmla="val 587753"/>
                <a:gd name="f193" fmla="val 736130"/>
                <a:gd name="f194" fmla="val 590078"/>
                <a:gd name="f195" fmla="val 732187"/>
                <a:gd name="f196" fmla="val 596862"/>
                <a:gd name="f197" fmla="val 728243"/>
                <a:gd name="f198" fmla="val 603646"/>
                <a:gd name="f199" fmla="val 730587"/>
                <a:gd name="f200" fmla="val 612311"/>
                <a:gd name="f201" fmla="val 737416"/>
                <a:gd name="f202" fmla="val 616222"/>
                <a:gd name="f203" fmla="val 768648"/>
                <a:gd name="f204" fmla="val 634109"/>
                <a:gd name="f205" fmla="val 736778"/>
                <a:gd name="f206" fmla="val 684972"/>
                <a:gd name="f207" fmla="val 693639"/>
                <a:gd name="f208" fmla="val 728191"/>
                <a:gd name="f209" fmla="val 642718"/>
                <a:gd name="f210" fmla="val 760317"/>
                <a:gd name="f211" fmla="val 625954"/>
                <a:gd name="f212" fmla="val 622011"/>
                <a:gd name="f213" fmla="val 613267"/>
                <a:gd name="f214" fmla="val 722417"/>
                <a:gd name="f215" fmla="val 606438"/>
                <a:gd name="f216" fmla="val 599589"/>
                <a:gd name="f217" fmla="val 597265"/>
                <a:gd name="f218" fmla="val 601189"/>
                <a:gd name="f219" fmla="val 618058"/>
                <a:gd name="f220" fmla="val 774669"/>
                <a:gd name="f221" fmla="val 565575"/>
                <a:gd name="f222" fmla="val 802789"/>
                <a:gd name="f223" fmla="val 506082"/>
                <a:gd name="f224" fmla="val 819598"/>
                <a:gd name="f225" fmla="val 442903"/>
                <a:gd name="f226" fmla="val 628650"/>
                <a:gd name="f227" fmla="val 170078"/>
                <a:gd name="f228" fmla="val 162255"/>
                <a:gd name="f229" fmla="val 155905"/>
                <a:gd name="f230" fmla="val 636537"/>
                <a:gd name="f231" fmla="val 642938"/>
                <a:gd name="f232" fmla="val 417372"/>
                <a:gd name="f233" fmla="+- 0 0 -90"/>
                <a:gd name="f234" fmla="*/ f3 1 857250"/>
                <a:gd name="f235" fmla="*/ f4 1 850391"/>
                <a:gd name="f236" fmla="+- f7 0 f5"/>
                <a:gd name="f237" fmla="+- f6 0 f5"/>
                <a:gd name="f238" fmla="*/ f233 f0 1"/>
                <a:gd name="f239" fmla="*/ f237 1 857250"/>
                <a:gd name="f240" fmla="*/ f236 1 850391"/>
                <a:gd name="f241" fmla="*/ 428625 f237 1"/>
                <a:gd name="f242" fmla="*/ 0 f236 1"/>
                <a:gd name="f243" fmla="*/ 0 f237 1"/>
                <a:gd name="f244" fmla="*/ 425196 f236 1"/>
                <a:gd name="f245" fmla="*/ 850392 f236 1"/>
                <a:gd name="f246" fmla="*/ 857250 f237 1"/>
                <a:gd name="f247" fmla="*/ 442913 f237 1"/>
                <a:gd name="f248" fmla="*/ 788975 f236 1"/>
                <a:gd name="f249" fmla="*/ 774802 f236 1"/>
                <a:gd name="f250" fmla="*/ 414338 f237 1"/>
                <a:gd name="f251" fmla="*/ 821800 f236 1"/>
                <a:gd name="f252" fmla="*/ 242849 f237 1"/>
                <a:gd name="f253" fmla="*/ 776606 f236 1"/>
                <a:gd name="f254" fmla="*/ 260823 f237 1"/>
                <a:gd name="f255" fmla="*/ 745690 f236 1"/>
                <a:gd name="f256" fmla="*/ 255584 f237 1"/>
                <a:gd name="f257" fmla="*/ 726329 f236 1"/>
                <a:gd name="f258" fmla="*/ 236068 f237 1"/>
                <a:gd name="f259" fmla="*/ 731517 f236 1"/>
                <a:gd name="f260" fmla="*/ 218084 f237 1"/>
                <a:gd name="f261" fmla="*/ 762518 f236 1"/>
                <a:gd name="f262" fmla="*/ 90830 f237 1"/>
                <a:gd name="f263" fmla="*/ 637596 f236 1"/>
                <a:gd name="f264" fmla="*/ 119853 f237 1"/>
                <a:gd name="f265" fmla="*/ 620928 f236 1"/>
                <a:gd name="f266" fmla="*/ 125082 f237 1"/>
                <a:gd name="f267" fmla="*/ 601567 f236 1"/>
                <a:gd name="f268" fmla="*/ 105566 f237 1"/>
                <a:gd name="f269" fmla="*/ 596370 f236 1"/>
                <a:gd name="f270" fmla="*/ 76352 f237 1"/>
                <a:gd name="f271" fmla="*/ 613104 f236 1"/>
                <a:gd name="f272" fmla="*/ 28823 f237 1"/>
                <a:gd name="f273" fmla="*/ 439369 f236 1"/>
                <a:gd name="f274" fmla="*/ 61913 f237 1"/>
                <a:gd name="f275" fmla="*/ 76200 f237 1"/>
                <a:gd name="f276" fmla="*/ 411023 f236 1"/>
                <a:gd name="f277" fmla="*/ 74390 f237 1"/>
                <a:gd name="f278" fmla="*/ 240888 f236 1"/>
                <a:gd name="f279" fmla="*/ 105547 f237 1"/>
                <a:gd name="f280" fmla="*/ 258736 f236 1"/>
                <a:gd name="f281" fmla="*/ 125063 f237 1"/>
                <a:gd name="f282" fmla="*/ 253540 f236 1"/>
                <a:gd name="f283" fmla="*/ 119834 f237 1"/>
                <a:gd name="f284" fmla="*/ 234179 f236 1"/>
                <a:gd name="f285" fmla="*/ 88602 f237 1"/>
                <a:gd name="f286" fmla="*/ 216283 f236 1"/>
                <a:gd name="f287" fmla="*/ 214532 f237 1"/>
                <a:gd name="f288" fmla="*/ 90075 f236 1"/>
                <a:gd name="f289" fmla="*/ 231296 f237 1"/>
                <a:gd name="f290" fmla="*/ 118885 f236 1"/>
                <a:gd name="f291" fmla="*/ 250812 f237 1"/>
                <a:gd name="f292" fmla="*/ 124072 f236 1"/>
                <a:gd name="f293" fmla="*/ 256051 f237 1"/>
                <a:gd name="f294" fmla="*/ 104712 f236 1"/>
                <a:gd name="f295" fmla="*/ 239182 f237 1"/>
                <a:gd name="f296" fmla="*/ 75732 f236 1"/>
                <a:gd name="f297" fmla="*/ 28602 f236 1"/>
                <a:gd name="f298" fmla="*/ 61417 f236 1"/>
                <a:gd name="f299" fmla="*/ 75590 f236 1"/>
                <a:gd name="f300" fmla="*/ 28592 f236 1"/>
                <a:gd name="f301" fmla="*/ 614477 f237 1"/>
                <a:gd name="f302" fmla="*/ 73814 f236 1"/>
                <a:gd name="f303" fmla="*/ 596427 f237 1"/>
                <a:gd name="f304" fmla="*/ 601666 f237 1"/>
                <a:gd name="f305" fmla="*/ 621182 f237 1"/>
                <a:gd name="f306" fmla="*/ 639242 f237 1"/>
                <a:gd name="f307" fmla="*/ 87902 f236 1"/>
                <a:gd name="f308" fmla="*/ 766439 f237 1"/>
                <a:gd name="f309" fmla="*/ 212825 f236 1"/>
                <a:gd name="f310" fmla="*/ 737406 f237 1"/>
                <a:gd name="f311" fmla="*/ 229455 f236 1"/>
                <a:gd name="f312" fmla="*/ 732177 f237 1"/>
                <a:gd name="f313" fmla="*/ 248815 f236 1"/>
                <a:gd name="f314" fmla="*/ 751694 f237 1"/>
                <a:gd name="f315" fmla="*/ 254022 f236 1"/>
                <a:gd name="f316" fmla="*/ 780926 f237 1"/>
                <a:gd name="f317" fmla="*/ 237316 f236 1"/>
                <a:gd name="f318" fmla="*/ 828418 f237 1"/>
                <a:gd name="f319" fmla="*/ 411032 f236 1"/>
                <a:gd name="f320" fmla="*/ 795338 f237 1"/>
                <a:gd name="f321" fmla="*/ 781050 f237 1"/>
                <a:gd name="f322" fmla="*/ 425205 f236 1"/>
                <a:gd name="f323" fmla="*/ 439379 f236 1"/>
                <a:gd name="f324" fmla="*/ 828427 f237 1"/>
                <a:gd name="f325" fmla="*/ 782860 f237 1"/>
                <a:gd name="f326" fmla="*/ 609514 f236 1"/>
                <a:gd name="f327" fmla="*/ 751703 f237 1"/>
                <a:gd name="f328" fmla="*/ 591665 f236 1"/>
                <a:gd name="f329" fmla="*/ 732187 f237 1"/>
                <a:gd name="f330" fmla="*/ 596862 f236 1"/>
                <a:gd name="f331" fmla="*/ 737416 f237 1"/>
                <a:gd name="f332" fmla="*/ 616222 f236 1"/>
                <a:gd name="f333" fmla="*/ 768648 f237 1"/>
                <a:gd name="f334" fmla="*/ 634109 f236 1"/>
                <a:gd name="f335" fmla="*/ 642718 f237 1"/>
                <a:gd name="f336" fmla="*/ 760317 f236 1"/>
                <a:gd name="f337" fmla="*/ 625954 f237 1"/>
                <a:gd name="f338" fmla="*/ 606438 f237 1"/>
                <a:gd name="f339" fmla="*/ 601189 f237 1"/>
                <a:gd name="f340" fmla="*/ 618058 f237 1"/>
                <a:gd name="f341" fmla="*/ 774669 f236 1"/>
                <a:gd name="f342" fmla="*/ 442903 f237 1"/>
                <a:gd name="f343" fmla="*/ 628650 f237 1"/>
                <a:gd name="f344" fmla="*/ 170078 f236 1"/>
                <a:gd name="f345" fmla="*/ 155905 f236 1"/>
                <a:gd name="f346" fmla="*/ 642938 f237 1"/>
                <a:gd name="f347" fmla="*/ f238 1 f2"/>
                <a:gd name="f348" fmla="*/ f241 1 857250"/>
                <a:gd name="f349" fmla="*/ f242 1 850391"/>
                <a:gd name="f350" fmla="*/ f243 1 857250"/>
                <a:gd name="f351" fmla="*/ f244 1 850391"/>
                <a:gd name="f352" fmla="*/ f245 1 850391"/>
                <a:gd name="f353" fmla="*/ f246 1 857250"/>
                <a:gd name="f354" fmla="*/ f247 1 857250"/>
                <a:gd name="f355" fmla="*/ f248 1 850391"/>
                <a:gd name="f356" fmla="*/ f249 1 850391"/>
                <a:gd name="f357" fmla="*/ f250 1 857250"/>
                <a:gd name="f358" fmla="*/ f251 1 850391"/>
                <a:gd name="f359" fmla="*/ f252 1 857250"/>
                <a:gd name="f360" fmla="*/ f253 1 850391"/>
                <a:gd name="f361" fmla="*/ f254 1 857250"/>
                <a:gd name="f362" fmla="*/ f255 1 850391"/>
                <a:gd name="f363" fmla="*/ f256 1 857250"/>
                <a:gd name="f364" fmla="*/ f257 1 850391"/>
                <a:gd name="f365" fmla="*/ f258 1 857250"/>
                <a:gd name="f366" fmla="*/ f259 1 850391"/>
                <a:gd name="f367" fmla="*/ f260 1 857250"/>
                <a:gd name="f368" fmla="*/ f261 1 850391"/>
                <a:gd name="f369" fmla="*/ f262 1 857250"/>
                <a:gd name="f370" fmla="*/ f263 1 850391"/>
                <a:gd name="f371" fmla="*/ f264 1 857250"/>
                <a:gd name="f372" fmla="*/ f265 1 850391"/>
                <a:gd name="f373" fmla="*/ f266 1 857250"/>
                <a:gd name="f374" fmla="*/ f267 1 850391"/>
                <a:gd name="f375" fmla="*/ f268 1 857250"/>
                <a:gd name="f376" fmla="*/ f269 1 850391"/>
                <a:gd name="f377" fmla="*/ f270 1 857250"/>
                <a:gd name="f378" fmla="*/ f271 1 850391"/>
                <a:gd name="f379" fmla="*/ f272 1 857250"/>
                <a:gd name="f380" fmla="*/ f273 1 850391"/>
                <a:gd name="f381" fmla="*/ f274 1 857250"/>
                <a:gd name="f382" fmla="*/ f275 1 857250"/>
                <a:gd name="f383" fmla="*/ f276 1 850391"/>
                <a:gd name="f384" fmla="*/ f277 1 857250"/>
                <a:gd name="f385" fmla="*/ f278 1 850391"/>
                <a:gd name="f386" fmla="*/ f279 1 857250"/>
                <a:gd name="f387" fmla="*/ f280 1 850391"/>
                <a:gd name="f388" fmla="*/ f281 1 857250"/>
                <a:gd name="f389" fmla="*/ f282 1 850391"/>
                <a:gd name="f390" fmla="*/ f283 1 857250"/>
                <a:gd name="f391" fmla="*/ f284 1 850391"/>
                <a:gd name="f392" fmla="*/ f285 1 857250"/>
                <a:gd name="f393" fmla="*/ f286 1 850391"/>
                <a:gd name="f394" fmla="*/ f287 1 857250"/>
                <a:gd name="f395" fmla="*/ f288 1 850391"/>
                <a:gd name="f396" fmla="*/ f289 1 857250"/>
                <a:gd name="f397" fmla="*/ f290 1 850391"/>
                <a:gd name="f398" fmla="*/ f291 1 857250"/>
                <a:gd name="f399" fmla="*/ f292 1 850391"/>
                <a:gd name="f400" fmla="*/ f293 1 857250"/>
                <a:gd name="f401" fmla="*/ f294 1 850391"/>
                <a:gd name="f402" fmla="*/ f295 1 857250"/>
                <a:gd name="f403" fmla="*/ f296 1 850391"/>
                <a:gd name="f404" fmla="*/ f297 1 850391"/>
                <a:gd name="f405" fmla="*/ f298 1 850391"/>
                <a:gd name="f406" fmla="*/ f299 1 850391"/>
                <a:gd name="f407" fmla="*/ f300 1 850391"/>
                <a:gd name="f408" fmla="*/ f301 1 857250"/>
                <a:gd name="f409" fmla="*/ f302 1 850391"/>
                <a:gd name="f410" fmla="*/ f303 1 857250"/>
                <a:gd name="f411" fmla="*/ f304 1 857250"/>
                <a:gd name="f412" fmla="*/ f305 1 857250"/>
                <a:gd name="f413" fmla="*/ f306 1 857250"/>
                <a:gd name="f414" fmla="*/ f307 1 850391"/>
                <a:gd name="f415" fmla="*/ f308 1 857250"/>
                <a:gd name="f416" fmla="*/ f309 1 850391"/>
                <a:gd name="f417" fmla="*/ f310 1 857250"/>
                <a:gd name="f418" fmla="*/ f311 1 850391"/>
                <a:gd name="f419" fmla="*/ f312 1 857250"/>
                <a:gd name="f420" fmla="*/ f313 1 850391"/>
                <a:gd name="f421" fmla="*/ f314 1 857250"/>
                <a:gd name="f422" fmla="*/ f315 1 850391"/>
                <a:gd name="f423" fmla="*/ f316 1 857250"/>
                <a:gd name="f424" fmla="*/ f317 1 850391"/>
                <a:gd name="f425" fmla="*/ f318 1 857250"/>
                <a:gd name="f426" fmla="*/ f319 1 850391"/>
                <a:gd name="f427" fmla="*/ f320 1 857250"/>
                <a:gd name="f428" fmla="*/ f321 1 857250"/>
                <a:gd name="f429" fmla="*/ f322 1 850391"/>
                <a:gd name="f430" fmla="*/ f323 1 850391"/>
                <a:gd name="f431" fmla="*/ f324 1 857250"/>
                <a:gd name="f432" fmla="*/ f325 1 857250"/>
                <a:gd name="f433" fmla="*/ f326 1 850391"/>
                <a:gd name="f434" fmla="*/ f327 1 857250"/>
                <a:gd name="f435" fmla="*/ f328 1 850391"/>
                <a:gd name="f436" fmla="*/ f329 1 857250"/>
                <a:gd name="f437" fmla="*/ f330 1 850391"/>
                <a:gd name="f438" fmla="*/ f331 1 857250"/>
                <a:gd name="f439" fmla="*/ f332 1 850391"/>
                <a:gd name="f440" fmla="*/ f333 1 857250"/>
                <a:gd name="f441" fmla="*/ f334 1 850391"/>
                <a:gd name="f442" fmla="*/ f335 1 857250"/>
                <a:gd name="f443" fmla="*/ f336 1 850391"/>
                <a:gd name="f444" fmla="*/ f337 1 857250"/>
                <a:gd name="f445" fmla="*/ f338 1 857250"/>
                <a:gd name="f446" fmla="*/ f339 1 857250"/>
                <a:gd name="f447" fmla="*/ f340 1 857250"/>
                <a:gd name="f448" fmla="*/ f341 1 850391"/>
                <a:gd name="f449" fmla="*/ f342 1 857250"/>
                <a:gd name="f450" fmla="*/ f343 1 857250"/>
                <a:gd name="f451" fmla="*/ f344 1 850391"/>
                <a:gd name="f452" fmla="*/ f345 1 850391"/>
                <a:gd name="f453" fmla="*/ f346 1 857250"/>
                <a:gd name="f454" fmla="*/ f5 1 f239"/>
                <a:gd name="f455" fmla="*/ f6 1 f239"/>
                <a:gd name="f456" fmla="*/ f5 1 f240"/>
                <a:gd name="f457" fmla="*/ f7 1 f240"/>
                <a:gd name="f458" fmla="+- f347 0 f1"/>
                <a:gd name="f459" fmla="*/ f348 1 f239"/>
                <a:gd name="f460" fmla="*/ f349 1 f240"/>
                <a:gd name="f461" fmla="*/ f350 1 f239"/>
                <a:gd name="f462" fmla="*/ f351 1 f240"/>
                <a:gd name="f463" fmla="*/ f352 1 f240"/>
                <a:gd name="f464" fmla="*/ f353 1 f239"/>
                <a:gd name="f465" fmla="*/ f354 1 f239"/>
                <a:gd name="f466" fmla="*/ f355 1 f240"/>
                <a:gd name="f467" fmla="*/ f356 1 f240"/>
                <a:gd name="f468" fmla="*/ f357 1 f239"/>
                <a:gd name="f469" fmla="*/ f358 1 f240"/>
                <a:gd name="f470" fmla="*/ f359 1 f239"/>
                <a:gd name="f471" fmla="*/ f360 1 f240"/>
                <a:gd name="f472" fmla="*/ f361 1 f239"/>
                <a:gd name="f473" fmla="*/ f362 1 f240"/>
                <a:gd name="f474" fmla="*/ f363 1 f239"/>
                <a:gd name="f475" fmla="*/ f364 1 f240"/>
                <a:gd name="f476" fmla="*/ f365 1 f239"/>
                <a:gd name="f477" fmla="*/ f366 1 f240"/>
                <a:gd name="f478" fmla="*/ f367 1 f239"/>
                <a:gd name="f479" fmla="*/ f368 1 f240"/>
                <a:gd name="f480" fmla="*/ f369 1 f239"/>
                <a:gd name="f481" fmla="*/ f370 1 f240"/>
                <a:gd name="f482" fmla="*/ f371 1 f239"/>
                <a:gd name="f483" fmla="*/ f372 1 f240"/>
                <a:gd name="f484" fmla="*/ f373 1 f239"/>
                <a:gd name="f485" fmla="*/ f374 1 f240"/>
                <a:gd name="f486" fmla="*/ f375 1 f239"/>
                <a:gd name="f487" fmla="*/ f376 1 f240"/>
                <a:gd name="f488" fmla="*/ f377 1 f239"/>
                <a:gd name="f489" fmla="*/ f378 1 f240"/>
                <a:gd name="f490" fmla="*/ f379 1 f239"/>
                <a:gd name="f491" fmla="*/ f380 1 f240"/>
                <a:gd name="f492" fmla="*/ f381 1 f239"/>
                <a:gd name="f493" fmla="*/ f382 1 f239"/>
                <a:gd name="f494" fmla="*/ f383 1 f240"/>
                <a:gd name="f495" fmla="*/ f384 1 f239"/>
                <a:gd name="f496" fmla="*/ f385 1 f240"/>
                <a:gd name="f497" fmla="*/ f386 1 f239"/>
                <a:gd name="f498" fmla="*/ f387 1 f240"/>
                <a:gd name="f499" fmla="*/ f388 1 f239"/>
                <a:gd name="f500" fmla="*/ f389 1 f240"/>
                <a:gd name="f501" fmla="*/ f390 1 f239"/>
                <a:gd name="f502" fmla="*/ f391 1 f240"/>
                <a:gd name="f503" fmla="*/ f392 1 f239"/>
                <a:gd name="f504" fmla="*/ f393 1 f240"/>
                <a:gd name="f505" fmla="*/ f394 1 f239"/>
                <a:gd name="f506" fmla="*/ f395 1 f240"/>
                <a:gd name="f507" fmla="*/ f396 1 f239"/>
                <a:gd name="f508" fmla="*/ f397 1 f240"/>
                <a:gd name="f509" fmla="*/ f398 1 f239"/>
                <a:gd name="f510" fmla="*/ f399 1 f240"/>
                <a:gd name="f511" fmla="*/ f400 1 f239"/>
                <a:gd name="f512" fmla="*/ f401 1 f240"/>
                <a:gd name="f513" fmla="*/ f402 1 f239"/>
                <a:gd name="f514" fmla="*/ f403 1 f240"/>
                <a:gd name="f515" fmla="*/ f404 1 f240"/>
                <a:gd name="f516" fmla="*/ f405 1 f240"/>
                <a:gd name="f517" fmla="*/ f406 1 f240"/>
                <a:gd name="f518" fmla="*/ f407 1 f240"/>
                <a:gd name="f519" fmla="*/ f408 1 f239"/>
                <a:gd name="f520" fmla="*/ f409 1 f240"/>
                <a:gd name="f521" fmla="*/ f410 1 f239"/>
                <a:gd name="f522" fmla="*/ f411 1 f239"/>
                <a:gd name="f523" fmla="*/ f412 1 f239"/>
                <a:gd name="f524" fmla="*/ f413 1 f239"/>
                <a:gd name="f525" fmla="*/ f414 1 f240"/>
                <a:gd name="f526" fmla="*/ f415 1 f239"/>
                <a:gd name="f527" fmla="*/ f416 1 f240"/>
                <a:gd name="f528" fmla="*/ f417 1 f239"/>
                <a:gd name="f529" fmla="*/ f418 1 f240"/>
                <a:gd name="f530" fmla="*/ f419 1 f239"/>
                <a:gd name="f531" fmla="*/ f420 1 f240"/>
                <a:gd name="f532" fmla="*/ f421 1 f239"/>
                <a:gd name="f533" fmla="*/ f422 1 f240"/>
                <a:gd name="f534" fmla="*/ f423 1 f239"/>
                <a:gd name="f535" fmla="*/ f424 1 f240"/>
                <a:gd name="f536" fmla="*/ f425 1 f239"/>
                <a:gd name="f537" fmla="*/ f426 1 f240"/>
                <a:gd name="f538" fmla="*/ f427 1 f239"/>
                <a:gd name="f539" fmla="*/ f428 1 f239"/>
                <a:gd name="f540" fmla="*/ f429 1 f240"/>
                <a:gd name="f541" fmla="*/ f430 1 f240"/>
                <a:gd name="f542" fmla="*/ f431 1 f239"/>
                <a:gd name="f543" fmla="*/ f432 1 f239"/>
                <a:gd name="f544" fmla="*/ f433 1 f240"/>
                <a:gd name="f545" fmla="*/ f434 1 f239"/>
                <a:gd name="f546" fmla="*/ f435 1 f240"/>
                <a:gd name="f547" fmla="*/ f436 1 f239"/>
                <a:gd name="f548" fmla="*/ f437 1 f240"/>
                <a:gd name="f549" fmla="*/ f438 1 f239"/>
                <a:gd name="f550" fmla="*/ f439 1 f240"/>
                <a:gd name="f551" fmla="*/ f440 1 f239"/>
                <a:gd name="f552" fmla="*/ f441 1 f240"/>
                <a:gd name="f553" fmla="*/ f442 1 f239"/>
                <a:gd name="f554" fmla="*/ f443 1 f240"/>
                <a:gd name="f555" fmla="*/ f444 1 f239"/>
                <a:gd name="f556" fmla="*/ f445 1 f239"/>
                <a:gd name="f557" fmla="*/ f446 1 f239"/>
                <a:gd name="f558" fmla="*/ f447 1 f239"/>
                <a:gd name="f559" fmla="*/ f448 1 f240"/>
                <a:gd name="f560" fmla="*/ f449 1 f239"/>
                <a:gd name="f561" fmla="*/ f450 1 f239"/>
                <a:gd name="f562" fmla="*/ f451 1 f240"/>
                <a:gd name="f563" fmla="*/ f452 1 f240"/>
                <a:gd name="f564" fmla="*/ f453 1 f239"/>
                <a:gd name="f565" fmla="*/ f454 f234 1"/>
                <a:gd name="f566" fmla="*/ f455 f234 1"/>
                <a:gd name="f567" fmla="*/ f457 f235 1"/>
                <a:gd name="f568" fmla="*/ f456 f235 1"/>
                <a:gd name="f569" fmla="*/ f459 f234 1"/>
                <a:gd name="f570" fmla="*/ f460 f235 1"/>
                <a:gd name="f571" fmla="*/ f461 f234 1"/>
                <a:gd name="f572" fmla="*/ f462 f235 1"/>
                <a:gd name="f573" fmla="*/ f463 f235 1"/>
                <a:gd name="f574" fmla="*/ f464 f234 1"/>
                <a:gd name="f575" fmla="*/ f465 f234 1"/>
                <a:gd name="f576" fmla="*/ f466 f235 1"/>
                <a:gd name="f577" fmla="*/ f467 f235 1"/>
                <a:gd name="f578" fmla="*/ f468 f234 1"/>
                <a:gd name="f579" fmla="*/ f469 f235 1"/>
                <a:gd name="f580" fmla="*/ f470 f234 1"/>
                <a:gd name="f581" fmla="*/ f471 f235 1"/>
                <a:gd name="f582" fmla="*/ f472 f234 1"/>
                <a:gd name="f583" fmla="*/ f473 f235 1"/>
                <a:gd name="f584" fmla="*/ f474 f234 1"/>
                <a:gd name="f585" fmla="*/ f475 f235 1"/>
                <a:gd name="f586" fmla="*/ f476 f234 1"/>
                <a:gd name="f587" fmla="*/ f477 f235 1"/>
                <a:gd name="f588" fmla="*/ f478 f234 1"/>
                <a:gd name="f589" fmla="*/ f479 f235 1"/>
                <a:gd name="f590" fmla="*/ f480 f234 1"/>
                <a:gd name="f591" fmla="*/ f481 f235 1"/>
                <a:gd name="f592" fmla="*/ f482 f234 1"/>
                <a:gd name="f593" fmla="*/ f483 f235 1"/>
                <a:gd name="f594" fmla="*/ f484 f234 1"/>
                <a:gd name="f595" fmla="*/ f485 f235 1"/>
                <a:gd name="f596" fmla="*/ f486 f234 1"/>
                <a:gd name="f597" fmla="*/ f487 f235 1"/>
                <a:gd name="f598" fmla="*/ f488 f234 1"/>
                <a:gd name="f599" fmla="*/ f489 f235 1"/>
                <a:gd name="f600" fmla="*/ f490 f234 1"/>
                <a:gd name="f601" fmla="*/ f491 f235 1"/>
                <a:gd name="f602" fmla="*/ f492 f234 1"/>
                <a:gd name="f603" fmla="*/ f493 f234 1"/>
                <a:gd name="f604" fmla="*/ f494 f235 1"/>
                <a:gd name="f605" fmla="*/ f495 f234 1"/>
                <a:gd name="f606" fmla="*/ f496 f235 1"/>
                <a:gd name="f607" fmla="*/ f497 f234 1"/>
                <a:gd name="f608" fmla="*/ f498 f235 1"/>
                <a:gd name="f609" fmla="*/ f499 f234 1"/>
                <a:gd name="f610" fmla="*/ f500 f235 1"/>
                <a:gd name="f611" fmla="*/ f501 f234 1"/>
                <a:gd name="f612" fmla="*/ f502 f235 1"/>
                <a:gd name="f613" fmla="*/ f503 f234 1"/>
                <a:gd name="f614" fmla="*/ f504 f235 1"/>
                <a:gd name="f615" fmla="*/ f505 f234 1"/>
                <a:gd name="f616" fmla="*/ f506 f235 1"/>
                <a:gd name="f617" fmla="*/ f507 f234 1"/>
                <a:gd name="f618" fmla="*/ f508 f235 1"/>
                <a:gd name="f619" fmla="*/ f509 f234 1"/>
                <a:gd name="f620" fmla="*/ f510 f235 1"/>
                <a:gd name="f621" fmla="*/ f511 f234 1"/>
                <a:gd name="f622" fmla="*/ f512 f235 1"/>
                <a:gd name="f623" fmla="*/ f513 f234 1"/>
                <a:gd name="f624" fmla="*/ f514 f235 1"/>
                <a:gd name="f625" fmla="*/ f515 f235 1"/>
                <a:gd name="f626" fmla="*/ f516 f235 1"/>
                <a:gd name="f627" fmla="*/ f517 f235 1"/>
                <a:gd name="f628" fmla="*/ f518 f235 1"/>
                <a:gd name="f629" fmla="*/ f519 f234 1"/>
                <a:gd name="f630" fmla="*/ f520 f235 1"/>
                <a:gd name="f631" fmla="*/ f521 f234 1"/>
                <a:gd name="f632" fmla="*/ f522 f234 1"/>
                <a:gd name="f633" fmla="*/ f523 f234 1"/>
                <a:gd name="f634" fmla="*/ f524 f234 1"/>
                <a:gd name="f635" fmla="*/ f525 f235 1"/>
                <a:gd name="f636" fmla="*/ f526 f234 1"/>
                <a:gd name="f637" fmla="*/ f527 f235 1"/>
                <a:gd name="f638" fmla="*/ f528 f234 1"/>
                <a:gd name="f639" fmla="*/ f529 f235 1"/>
                <a:gd name="f640" fmla="*/ f530 f234 1"/>
                <a:gd name="f641" fmla="*/ f531 f235 1"/>
                <a:gd name="f642" fmla="*/ f532 f234 1"/>
                <a:gd name="f643" fmla="*/ f533 f235 1"/>
                <a:gd name="f644" fmla="*/ f534 f234 1"/>
                <a:gd name="f645" fmla="*/ f535 f235 1"/>
                <a:gd name="f646" fmla="*/ f536 f234 1"/>
                <a:gd name="f647" fmla="*/ f537 f235 1"/>
                <a:gd name="f648" fmla="*/ f538 f234 1"/>
                <a:gd name="f649" fmla="*/ f539 f234 1"/>
                <a:gd name="f650" fmla="*/ f540 f235 1"/>
                <a:gd name="f651" fmla="*/ f541 f235 1"/>
                <a:gd name="f652" fmla="*/ f542 f234 1"/>
                <a:gd name="f653" fmla="*/ f543 f234 1"/>
                <a:gd name="f654" fmla="*/ f544 f235 1"/>
                <a:gd name="f655" fmla="*/ f545 f234 1"/>
                <a:gd name="f656" fmla="*/ f546 f235 1"/>
                <a:gd name="f657" fmla="*/ f547 f234 1"/>
                <a:gd name="f658" fmla="*/ f548 f235 1"/>
                <a:gd name="f659" fmla="*/ f549 f234 1"/>
                <a:gd name="f660" fmla="*/ f550 f235 1"/>
                <a:gd name="f661" fmla="*/ f551 f234 1"/>
                <a:gd name="f662" fmla="*/ f552 f235 1"/>
                <a:gd name="f663" fmla="*/ f553 f234 1"/>
                <a:gd name="f664" fmla="*/ f554 f235 1"/>
                <a:gd name="f665" fmla="*/ f555 f234 1"/>
                <a:gd name="f666" fmla="*/ f556 f234 1"/>
                <a:gd name="f667" fmla="*/ f557 f234 1"/>
                <a:gd name="f668" fmla="*/ f558 f234 1"/>
                <a:gd name="f669" fmla="*/ f559 f235 1"/>
                <a:gd name="f670" fmla="*/ f560 f234 1"/>
                <a:gd name="f671" fmla="*/ f561 f234 1"/>
                <a:gd name="f672" fmla="*/ f562 f235 1"/>
                <a:gd name="f673" fmla="*/ f563 f235 1"/>
                <a:gd name="f674" fmla="*/ f564 f234 1"/>
              </a:gdLst>
              <a:ahLst/>
              <a:cxnLst>
                <a:cxn ang="3cd4">
                  <a:pos x="hc" y="t"/>
                </a:cxn>
                <a:cxn ang="0">
                  <a:pos x="r" y="vc"/>
                </a:cxn>
                <a:cxn ang="cd4">
                  <a:pos x="hc" y="b"/>
                </a:cxn>
                <a:cxn ang="cd2">
                  <a:pos x="l" y="vc"/>
                </a:cxn>
                <a:cxn ang="f458">
                  <a:pos x="f569" y="f570"/>
                </a:cxn>
                <a:cxn ang="f458">
                  <a:pos x="f571" y="f572"/>
                </a:cxn>
                <a:cxn ang="f458">
                  <a:pos x="f569" y="f573"/>
                </a:cxn>
                <a:cxn ang="f458">
                  <a:pos x="f574" y="f572"/>
                </a:cxn>
                <a:cxn ang="f458">
                  <a:pos x="f569" y="f570"/>
                </a:cxn>
                <a:cxn ang="f458">
                  <a:pos x="f569" y="f570"/>
                </a:cxn>
                <a:cxn ang="f458">
                  <a:pos x="f575" y="f576"/>
                </a:cxn>
                <a:cxn ang="f458">
                  <a:pos x="f569" y="f577"/>
                </a:cxn>
                <a:cxn ang="f458">
                  <a:pos x="f578" y="f576"/>
                </a:cxn>
                <a:cxn ang="f458">
                  <a:pos x="f578" y="f579"/>
                </a:cxn>
                <a:cxn ang="f458">
                  <a:pos x="f580" y="f581"/>
                </a:cxn>
                <a:cxn ang="f458">
                  <a:pos x="f582" y="f583"/>
                </a:cxn>
                <a:cxn ang="f458">
                  <a:pos x="f584" y="f585"/>
                </a:cxn>
                <a:cxn ang="f458">
                  <a:pos x="f586" y="f587"/>
                </a:cxn>
                <a:cxn ang="f458">
                  <a:pos x="f588" y="f589"/>
                </a:cxn>
                <a:cxn ang="f458">
                  <a:pos x="f590" y="f591"/>
                </a:cxn>
                <a:cxn ang="f458">
                  <a:pos x="f592" y="f593"/>
                </a:cxn>
                <a:cxn ang="f458">
                  <a:pos x="f594" y="f595"/>
                </a:cxn>
                <a:cxn ang="f458">
                  <a:pos x="f596" y="f597"/>
                </a:cxn>
                <a:cxn ang="f458">
                  <a:pos x="f598" y="f599"/>
                </a:cxn>
                <a:cxn ang="f458">
                  <a:pos x="f600" y="f601"/>
                </a:cxn>
                <a:cxn ang="f458">
                  <a:pos x="f602" y="f601"/>
                </a:cxn>
                <a:cxn ang="f458">
                  <a:pos x="f603" y="f572"/>
                </a:cxn>
                <a:cxn ang="f458">
                  <a:pos x="f602" y="f604"/>
                </a:cxn>
                <a:cxn ang="f458">
                  <a:pos x="f600" y="f604"/>
                </a:cxn>
                <a:cxn ang="f458">
                  <a:pos x="f605" y="f606"/>
                </a:cxn>
                <a:cxn ang="f458">
                  <a:pos x="f607" y="f608"/>
                </a:cxn>
                <a:cxn ang="f458">
                  <a:pos x="f609" y="f610"/>
                </a:cxn>
                <a:cxn ang="f458">
                  <a:pos x="f611" y="f612"/>
                </a:cxn>
                <a:cxn ang="f458">
                  <a:pos x="f613" y="f614"/>
                </a:cxn>
                <a:cxn ang="f458">
                  <a:pos x="f615" y="f616"/>
                </a:cxn>
                <a:cxn ang="f458">
                  <a:pos x="f617" y="f618"/>
                </a:cxn>
                <a:cxn ang="f458">
                  <a:pos x="f619" y="f620"/>
                </a:cxn>
                <a:cxn ang="f458">
                  <a:pos x="f621" y="f622"/>
                </a:cxn>
                <a:cxn ang="f458">
                  <a:pos x="f623" y="f624"/>
                </a:cxn>
                <a:cxn ang="f458">
                  <a:pos x="f578" y="f625"/>
                </a:cxn>
                <a:cxn ang="f458">
                  <a:pos x="f578" y="f626"/>
                </a:cxn>
                <a:cxn ang="f458">
                  <a:pos x="f569" y="f627"/>
                </a:cxn>
                <a:cxn ang="f458">
                  <a:pos x="f575" y="f626"/>
                </a:cxn>
                <a:cxn ang="f458">
                  <a:pos x="f575" y="f628"/>
                </a:cxn>
                <a:cxn ang="f458">
                  <a:pos x="f629" y="f630"/>
                </a:cxn>
                <a:cxn ang="f458">
                  <a:pos x="f631" y="f622"/>
                </a:cxn>
                <a:cxn ang="f458">
                  <a:pos x="f632" y="f620"/>
                </a:cxn>
                <a:cxn ang="f458">
                  <a:pos x="f633" y="f618"/>
                </a:cxn>
                <a:cxn ang="f458">
                  <a:pos x="f634" y="f635"/>
                </a:cxn>
                <a:cxn ang="f458">
                  <a:pos x="f636" y="f637"/>
                </a:cxn>
                <a:cxn ang="f458">
                  <a:pos x="f638" y="f639"/>
                </a:cxn>
                <a:cxn ang="f458">
                  <a:pos x="f640" y="f641"/>
                </a:cxn>
                <a:cxn ang="f458">
                  <a:pos x="f642" y="f643"/>
                </a:cxn>
                <a:cxn ang="f458">
                  <a:pos x="f644" y="f645"/>
                </a:cxn>
                <a:cxn ang="f458">
                  <a:pos x="f646" y="f647"/>
                </a:cxn>
                <a:cxn ang="f458">
                  <a:pos x="f648" y="f647"/>
                </a:cxn>
                <a:cxn ang="f458">
                  <a:pos x="f649" y="f650"/>
                </a:cxn>
                <a:cxn ang="f458">
                  <a:pos x="f648" y="f651"/>
                </a:cxn>
                <a:cxn ang="f458">
                  <a:pos x="f652" y="f651"/>
                </a:cxn>
                <a:cxn ang="f458">
                  <a:pos x="f653" y="f654"/>
                </a:cxn>
                <a:cxn ang="f458">
                  <a:pos x="f655" y="f656"/>
                </a:cxn>
                <a:cxn ang="f458">
                  <a:pos x="f657" y="f658"/>
                </a:cxn>
                <a:cxn ang="f458">
                  <a:pos x="f659" y="f660"/>
                </a:cxn>
                <a:cxn ang="f458">
                  <a:pos x="f661" y="f662"/>
                </a:cxn>
                <a:cxn ang="f458">
                  <a:pos x="f663" y="f664"/>
                </a:cxn>
                <a:cxn ang="f458">
                  <a:pos x="f665" y="f587"/>
                </a:cxn>
                <a:cxn ang="f458">
                  <a:pos x="f666" y="f585"/>
                </a:cxn>
                <a:cxn ang="f458">
                  <a:pos x="f667" y="f583"/>
                </a:cxn>
                <a:cxn ang="f458">
                  <a:pos x="f668" y="f669"/>
                </a:cxn>
                <a:cxn ang="f458">
                  <a:pos x="f670" y="f579"/>
                </a:cxn>
                <a:cxn ang="f458">
                  <a:pos x="f670" y="f576"/>
                </a:cxn>
                <a:cxn ang="f458">
                  <a:pos x="f671" y="f601"/>
                </a:cxn>
                <a:cxn ang="f458">
                  <a:pos x="f569" y="f601"/>
                </a:cxn>
                <a:cxn ang="f458">
                  <a:pos x="f578" y="f572"/>
                </a:cxn>
                <a:cxn ang="f458">
                  <a:pos x="f578" y="f672"/>
                </a:cxn>
                <a:cxn ang="f458">
                  <a:pos x="f569" y="f673"/>
                </a:cxn>
                <a:cxn ang="f458">
                  <a:pos x="f575" y="f672"/>
                </a:cxn>
                <a:cxn ang="f458">
                  <a:pos x="f575" y="f604"/>
                </a:cxn>
                <a:cxn ang="f458">
                  <a:pos x="f671" y="f604"/>
                </a:cxn>
                <a:cxn ang="f458">
                  <a:pos x="f674" y="f572"/>
                </a:cxn>
                <a:cxn ang="f458">
                  <a:pos x="f671" y="f601"/>
                </a:cxn>
              </a:cxnLst>
              <a:rect l="f565" t="f568" r="f566" b="f567"/>
              <a:pathLst>
                <a:path w="857250" h="850391">
                  <a:moveTo>
                    <a:pt x="f8" y="f5"/>
                  </a:moveTo>
                  <a:cubicBezTo>
                    <a:pt x="f9" y="f5"/>
                    <a:pt x="f5" y="f10"/>
                    <a:pt x="f5" y="f11"/>
                  </a:cubicBezTo>
                  <a:cubicBezTo>
                    <a:pt x="f5" y="f12"/>
                    <a:pt x="f9" y="f13"/>
                    <a:pt x="f8" y="f13"/>
                  </a:cubicBezTo>
                  <a:cubicBezTo>
                    <a:pt x="f14" y="f13"/>
                    <a:pt x="f6" y="f12"/>
                    <a:pt x="f6" y="f11"/>
                  </a:cubicBezTo>
                  <a:cubicBezTo>
                    <a:pt x="f6" y="f10"/>
                    <a:pt x="f14" y="f5"/>
                    <a:pt x="f8" y="f5"/>
                  </a:cubicBezTo>
                  <a:lnTo>
                    <a:pt x="f8" y="f5"/>
                  </a:lnTo>
                  <a:close/>
                  <a:moveTo>
                    <a:pt x="f15" y="f16"/>
                  </a:moveTo>
                  <a:cubicBezTo>
                    <a:pt x="f15" y="f17"/>
                    <a:pt x="f18" y="f19"/>
                    <a:pt x="f8" y="f19"/>
                  </a:cubicBezTo>
                  <a:cubicBezTo>
                    <a:pt x="f20" y="f19"/>
                    <a:pt x="f21" y="f17"/>
                    <a:pt x="f21" y="f16"/>
                  </a:cubicBezTo>
                  <a:lnTo>
                    <a:pt x="f21" y="f22"/>
                  </a:lnTo>
                  <a:cubicBezTo>
                    <a:pt x="f23" y="f24"/>
                    <a:pt x="f25" y="f26"/>
                    <a:pt x="f27" y="f28"/>
                  </a:cubicBezTo>
                  <a:lnTo>
                    <a:pt x="f29" y="f30"/>
                  </a:lnTo>
                  <a:cubicBezTo>
                    <a:pt x="f31" y="f32"/>
                    <a:pt x="f33" y="f34"/>
                    <a:pt x="f35" y="f36"/>
                  </a:cubicBezTo>
                  <a:cubicBezTo>
                    <a:pt x="f37" y="f38"/>
                    <a:pt x="f39" y="f40"/>
                    <a:pt x="f41" y="f42"/>
                  </a:cubicBezTo>
                  <a:lnTo>
                    <a:pt x="f43" y="f44"/>
                  </a:lnTo>
                  <a:cubicBezTo>
                    <a:pt x="f45" y="f46"/>
                    <a:pt x="f47" y="f48"/>
                    <a:pt x="f49" y="f50"/>
                  </a:cubicBezTo>
                  <a:lnTo>
                    <a:pt x="f51" y="f52"/>
                  </a:lnTo>
                  <a:cubicBezTo>
                    <a:pt x="f53" y="f54"/>
                    <a:pt x="f55" y="f56"/>
                    <a:pt x="f57" y="f58"/>
                  </a:cubicBezTo>
                  <a:cubicBezTo>
                    <a:pt x="f59" y="f60"/>
                    <a:pt x="f61" y="f62"/>
                    <a:pt x="f63" y="f64"/>
                  </a:cubicBezTo>
                  <a:lnTo>
                    <a:pt x="f65" y="f66"/>
                  </a:lnTo>
                  <a:cubicBezTo>
                    <a:pt x="f67" y="f68"/>
                    <a:pt x="f69" y="f70"/>
                    <a:pt x="f71" y="f72"/>
                  </a:cubicBezTo>
                  <a:lnTo>
                    <a:pt x="f73" y="f72"/>
                  </a:lnTo>
                  <a:cubicBezTo>
                    <a:pt x="f74" y="f72"/>
                    <a:pt x="f75" y="f76"/>
                    <a:pt x="f75" y="f11"/>
                  </a:cubicBezTo>
                  <a:cubicBezTo>
                    <a:pt x="f75" y="f77"/>
                    <a:pt x="f74" y="f78"/>
                    <a:pt x="f73" y="f78"/>
                  </a:cubicBezTo>
                  <a:lnTo>
                    <a:pt x="f71" y="f78"/>
                  </a:lnTo>
                  <a:cubicBezTo>
                    <a:pt x="f79" y="f80"/>
                    <a:pt x="f81" y="f82"/>
                    <a:pt x="f83" y="f84"/>
                  </a:cubicBezTo>
                  <a:lnTo>
                    <a:pt x="f85" y="f86"/>
                  </a:lnTo>
                  <a:cubicBezTo>
                    <a:pt x="f87" y="f88"/>
                    <a:pt x="f89" y="f90"/>
                    <a:pt x="f91" y="f92"/>
                  </a:cubicBezTo>
                  <a:cubicBezTo>
                    <a:pt x="f93" y="f94"/>
                    <a:pt x="f95" y="f96"/>
                    <a:pt x="f97" y="f98"/>
                  </a:cubicBezTo>
                  <a:lnTo>
                    <a:pt x="f99" y="f100"/>
                  </a:lnTo>
                  <a:cubicBezTo>
                    <a:pt x="f101" y="f102"/>
                    <a:pt x="f103" y="f104"/>
                    <a:pt x="f105" y="f106"/>
                  </a:cubicBezTo>
                  <a:lnTo>
                    <a:pt x="f107" y="f108"/>
                  </a:lnTo>
                  <a:cubicBezTo>
                    <a:pt x="f109" y="f110"/>
                    <a:pt x="f111" y="f112"/>
                    <a:pt x="f113" y="f114"/>
                  </a:cubicBezTo>
                  <a:cubicBezTo>
                    <a:pt x="f115" y="f116"/>
                    <a:pt x="f117" y="f118"/>
                    <a:pt x="f119" y="f120"/>
                  </a:cubicBezTo>
                  <a:lnTo>
                    <a:pt x="f121" y="f122"/>
                  </a:lnTo>
                  <a:cubicBezTo>
                    <a:pt x="f123" y="f124"/>
                    <a:pt x="f125" y="f126"/>
                    <a:pt x="f21" y="f127"/>
                  </a:cubicBezTo>
                  <a:lnTo>
                    <a:pt x="f21" y="f128"/>
                  </a:lnTo>
                  <a:cubicBezTo>
                    <a:pt x="f21" y="f129"/>
                    <a:pt x="f20" y="f130"/>
                    <a:pt x="f8" y="f130"/>
                  </a:cubicBezTo>
                  <a:cubicBezTo>
                    <a:pt x="f18" y="f130"/>
                    <a:pt x="f15" y="f129"/>
                    <a:pt x="f15" y="f128"/>
                  </a:cubicBezTo>
                  <a:lnTo>
                    <a:pt x="f15" y="f131"/>
                  </a:lnTo>
                  <a:cubicBezTo>
                    <a:pt x="f132" y="f133"/>
                    <a:pt x="f134" y="f135"/>
                    <a:pt x="f136" y="f137"/>
                  </a:cubicBezTo>
                  <a:lnTo>
                    <a:pt x="f138" y="f120"/>
                  </a:lnTo>
                  <a:cubicBezTo>
                    <a:pt x="f139" y="f118"/>
                    <a:pt x="f140" y="f116"/>
                    <a:pt x="f141" y="f114"/>
                  </a:cubicBezTo>
                  <a:cubicBezTo>
                    <a:pt x="f142" y="f112"/>
                    <a:pt x="f143" y="f110"/>
                    <a:pt x="f144" y="f108"/>
                  </a:cubicBezTo>
                  <a:lnTo>
                    <a:pt x="f145" y="f146"/>
                  </a:ln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4"/>
                  </a:lnTo>
                  <a:cubicBezTo>
                    <a:pt x="f176" y="f174"/>
                    <a:pt x="f177" y="f178"/>
                    <a:pt x="f177" y="f179"/>
                  </a:cubicBezTo>
                  <a:cubicBezTo>
                    <a:pt x="f177" y="f180"/>
                    <a:pt x="f176" y="f181"/>
                    <a:pt x="f175" y="f181"/>
                  </a:cubicBezTo>
                  <a:lnTo>
                    <a:pt x="f182" y="f181"/>
                  </a:lnTo>
                  <a:cubicBezTo>
                    <a:pt x="f183" y="f184"/>
                    <a:pt x="f185" y="f186"/>
                    <a:pt x="f187" y="f188"/>
                  </a:cubicBezTo>
                  <a:lnTo>
                    <a:pt x="f189" y="f190"/>
                  </a:lnTo>
                  <a:cubicBezTo>
                    <a:pt x="f191" y="f192"/>
                    <a:pt x="f193" y="f194"/>
                    <a:pt x="f195" y="f196"/>
                  </a:cubicBezTo>
                  <a:cubicBezTo>
                    <a:pt x="f197" y="f198"/>
                    <a:pt x="f199" y="f200"/>
                    <a:pt x="f201" y="f202"/>
                  </a:cubicBezTo>
                  <a:lnTo>
                    <a:pt x="f203" y="f204"/>
                  </a:lnTo>
                  <a:cubicBezTo>
                    <a:pt x="f205" y="f206"/>
                    <a:pt x="f207" y="f208"/>
                    <a:pt x="f209" y="f210"/>
                  </a:cubicBezTo>
                  <a:lnTo>
                    <a:pt x="f211" y="f42"/>
                  </a:lnTo>
                  <a:cubicBezTo>
                    <a:pt x="f212" y="f40"/>
                    <a:pt x="f213" y="f214"/>
                    <a:pt x="f215" y="f36"/>
                  </a:cubicBezTo>
                  <a:cubicBezTo>
                    <a:pt x="f216" y="f34"/>
                    <a:pt x="f217" y="f32"/>
                    <a:pt x="f218" y="f30"/>
                  </a:cubicBezTo>
                  <a:lnTo>
                    <a:pt x="f219" y="f220"/>
                  </a:lnTo>
                  <a:cubicBezTo>
                    <a:pt x="f221" y="f222"/>
                    <a:pt x="f223" y="f224"/>
                    <a:pt x="f225" y="f22"/>
                  </a:cubicBezTo>
                  <a:lnTo>
                    <a:pt x="f225" y="f16"/>
                  </a:lnTo>
                  <a:close/>
                  <a:moveTo>
                    <a:pt x="f226" y="f72"/>
                  </a:moveTo>
                  <a:lnTo>
                    <a:pt x="f8" y="f72"/>
                  </a:lnTo>
                  <a:cubicBezTo>
                    <a:pt x="f20" y="f72"/>
                    <a:pt x="f21" y="f76"/>
                    <a:pt x="f21" y="f11"/>
                  </a:cubicBezTo>
                  <a:lnTo>
                    <a:pt x="f21" y="f227"/>
                  </a:lnTo>
                  <a:cubicBezTo>
                    <a:pt x="f21" y="f228"/>
                    <a:pt x="f20" y="f229"/>
                    <a:pt x="f8" y="f229"/>
                  </a:cubicBezTo>
                  <a:cubicBezTo>
                    <a:pt x="f18" y="f229"/>
                    <a:pt x="f15" y="f228"/>
                    <a:pt x="f15" y="f227"/>
                  </a:cubicBezTo>
                  <a:lnTo>
                    <a:pt x="f15" y="f78"/>
                  </a:lnTo>
                  <a:lnTo>
                    <a:pt x="f226" y="f78"/>
                  </a:lnTo>
                  <a:cubicBezTo>
                    <a:pt x="f230" y="f78"/>
                    <a:pt x="f231" y="f232"/>
                    <a:pt x="f231" y="f11"/>
                  </a:cubicBezTo>
                  <a:cubicBezTo>
                    <a:pt x="f231" y="f76"/>
                    <a:pt x="f230" y="f72"/>
                    <a:pt x="f226" y="f7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nvGrpSpPr>
          <p:cNvPr id="23" name="Group 28">
            <a:extLst>
              <a:ext uri="{FF2B5EF4-FFF2-40B4-BE49-F238E27FC236}">
                <a16:creationId xmlns:a16="http://schemas.microsoft.com/office/drawing/2014/main" id="{C9C2D56A-0BEF-BA8E-86B7-676462C1A8F1}"/>
              </a:ext>
            </a:extLst>
          </p:cNvPr>
          <p:cNvGrpSpPr/>
          <p:nvPr/>
        </p:nvGrpSpPr>
        <p:grpSpPr>
          <a:xfrm>
            <a:off x="6422142" y="2822076"/>
            <a:ext cx="683998" cy="683998"/>
            <a:chOff x="6422142" y="2822076"/>
            <a:chExt cx="683998" cy="683998"/>
          </a:xfrm>
        </p:grpSpPr>
        <p:sp>
          <p:nvSpPr>
            <p:cNvPr id="24" name="Oval 29">
              <a:extLst>
                <a:ext uri="{FF2B5EF4-FFF2-40B4-BE49-F238E27FC236}">
                  <a16:creationId xmlns:a16="http://schemas.microsoft.com/office/drawing/2014/main" id="{5CF231FE-5774-B7BD-A80C-E13C8B7ADA75}"/>
                </a:ext>
              </a:extLst>
            </p:cNvPr>
            <p:cNvSpPr/>
            <p:nvPr/>
          </p:nvSpPr>
          <p:spPr>
            <a:xfrm>
              <a:off x="6422142" y="2822076"/>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25" name="Group 30">
              <a:extLst>
                <a:ext uri="{FF2B5EF4-FFF2-40B4-BE49-F238E27FC236}">
                  <a16:creationId xmlns:a16="http://schemas.microsoft.com/office/drawing/2014/main" id="{E1B9FCDD-4B87-F10F-2CCE-67E316541D78}"/>
                </a:ext>
              </a:extLst>
            </p:cNvPr>
            <p:cNvGrpSpPr/>
            <p:nvPr/>
          </p:nvGrpSpPr>
          <p:grpSpPr>
            <a:xfrm>
              <a:off x="6603815" y="2948071"/>
              <a:ext cx="320661" cy="431999"/>
              <a:chOff x="6603815" y="2948071"/>
              <a:chExt cx="320661" cy="431999"/>
            </a:xfrm>
          </p:grpSpPr>
          <p:sp>
            <p:nvSpPr>
              <p:cNvPr id="26" name="Freeform 31">
                <a:extLst>
                  <a:ext uri="{FF2B5EF4-FFF2-40B4-BE49-F238E27FC236}">
                    <a16:creationId xmlns:a16="http://schemas.microsoft.com/office/drawing/2014/main" id="{3A7FC082-F93F-41F4-6A3F-E8FA6E0194AB}"/>
                  </a:ext>
                </a:extLst>
              </p:cNvPr>
              <p:cNvSpPr/>
              <p:nvPr/>
            </p:nvSpPr>
            <p:spPr>
              <a:xfrm>
                <a:off x="6603815" y="2948071"/>
                <a:ext cx="320661" cy="431999"/>
              </a:xfrm>
              <a:custGeom>
                <a:avLst/>
                <a:gdLst>
                  <a:gd name="f0" fmla="val 10800000"/>
                  <a:gd name="f1" fmla="val 5400000"/>
                  <a:gd name="f2" fmla="val 180"/>
                  <a:gd name="f3" fmla="val w"/>
                  <a:gd name="f4" fmla="val h"/>
                  <a:gd name="f5" fmla="val 0"/>
                  <a:gd name="f6" fmla="val 588895"/>
                  <a:gd name="f7" fmla="val 793369"/>
                  <a:gd name="f8" fmla="val 554986"/>
                  <a:gd name="f9" fmla="val 365170"/>
                  <a:gd name="f10" fmla="val 553843"/>
                  <a:gd name="f11" fmla="val 363375"/>
                  <a:gd name="f12" fmla="val 310194"/>
                  <a:gd name="f13" fmla="val 8289"/>
                  <a:gd name="f14" fmla="val 304286"/>
                  <a:gd name="f15" fmla="+- 0 0 347"/>
                  <a:gd name="f16" fmla="val 292440"/>
                  <a:gd name="f17" fmla="+- 0 0 2598"/>
                  <a:gd name="f18" fmla="val 283734"/>
                  <a:gd name="f19" fmla="val 3262"/>
                  <a:gd name="f20" fmla="val 281739"/>
                  <a:gd name="f21" fmla="val 4604"/>
                  <a:gd name="f22" fmla="val 280019"/>
                  <a:gd name="f23" fmla="val 6310"/>
                  <a:gd name="f24" fmla="val 278666"/>
                  <a:gd name="f25" fmla="val 35112"/>
                  <a:gd name="f26" fmla="val 33969"/>
                  <a:gd name="f27" fmla="+- 0 0 41791"/>
                  <a:gd name="f28" fmla="val 507894"/>
                  <a:gd name="f29" fmla="val 13427"/>
                  <a:gd name="f30" fmla="val 684519"/>
                  <a:gd name="f31" fmla="val 157302"/>
                  <a:gd name="f32" fmla="val 759673"/>
                  <a:gd name="f33" fmla="val 301177"/>
                  <a:gd name="f34" fmla="val 834827"/>
                  <a:gd name="f35" fmla="val 479226"/>
                  <a:gd name="f36" fmla="val 780050"/>
                  <a:gd name="f37" fmla="val 637326"/>
                  <a:gd name="f38" fmla="val 600198"/>
                  <a:gd name="f39" fmla="val 552151"/>
                  <a:gd name="f40" fmla="val 450346"/>
                  <a:gd name="f41" fmla="val 475452"/>
                  <a:gd name="f42" fmla="val 681138"/>
                  <a:gd name="f43" fmla="val 375249"/>
                  <a:gd name="f44" fmla="val 780405"/>
                  <a:gd name="f45" fmla="val 212898"/>
                  <a:gd name="f46" fmla="val 780298"/>
                  <a:gd name="f47" fmla="val 112830"/>
                  <a:gd name="f48" fmla="val 680896"/>
                  <a:gd name="f49" fmla="val 33791"/>
                  <a:gd name="f50" fmla="val 602384"/>
                  <a:gd name="f51" fmla="val 15175"/>
                  <a:gd name="f52" fmla="val 482108"/>
                  <a:gd name="f53" fmla="val 66830"/>
                  <a:gd name="f54" fmla="val 383690"/>
                  <a:gd name="f55" fmla="val 294477"/>
                  <a:gd name="f56" fmla="val 52510"/>
                  <a:gd name="f57" fmla="val 521744"/>
                  <a:gd name="f58" fmla="val 573860"/>
                  <a:gd name="f59" fmla="val 482162"/>
                  <a:gd name="f60" fmla="val 555079"/>
                  <a:gd name="f61" fmla="val 602843"/>
                  <a:gd name="f62" fmla="+- 0 0 -90"/>
                  <a:gd name="f63" fmla="*/ f3 1 588895"/>
                  <a:gd name="f64" fmla="*/ f4 1 793369"/>
                  <a:gd name="f65" fmla="+- f7 0 f5"/>
                  <a:gd name="f66" fmla="+- f6 0 f5"/>
                  <a:gd name="f67" fmla="*/ f62 f0 1"/>
                  <a:gd name="f68" fmla="*/ f66 1 588895"/>
                  <a:gd name="f69" fmla="*/ f65 1 793369"/>
                  <a:gd name="f70" fmla="*/ 554986 f66 1"/>
                  <a:gd name="f71" fmla="*/ 365170 f65 1"/>
                  <a:gd name="f72" fmla="*/ 553843 f66 1"/>
                  <a:gd name="f73" fmla="*/ 363375 f65 1"/>
                  <a:gd name="f74" fmla="*/ 310194 f66 1"/>
                  <a:gd name="f75" fmla="*/ 8289 f65 1"/>
                  <a:gd name="f76" fmla="*/ 283734 f66 1"/>
                  <a:gd name="f77" fmla="*/ 3262 f65 1"/>
                  <a:gd name="f78" fmla="*/ 278666 f66 1"/>
                  <a:gd name="f79" fmla="*/ 35112 f66 1"/>
                  <a:gd name="f80" fmla="*/ 33969 f66 1"/>
                  <a:gd name="f81" fmla="*/ 157302 f66 1"/>
                  <a:gd name="f82" fmla="*/ 759673 f65 1"/>
                  <a:gd name="f83" fmla="*/ 637326 f65 1"/>
                  <a:gd name="f84" fmla="*/ 475452 f66 1"/>
                  <a:gd name="f85" fmla="*/ 681138 f65 1"/>
                  <a:gd name="f86" fmla="*/ 112830 f66 1"/>
                  <a:gd name="f87" fmla="*/ 680896 f65 1"/>
                  <a:gd name="f88" fmla="*/ 66830 f66 1"/>
                  <a:gd name="f89" fmla="*/ 383690 f65 1"/>
                  <a:gd name="f90" fmla="*/ 294477 f66 1"/>
                  <a:gd name="f91" fmla="*/ 52510 f65 1"/>
                  <a:gd name="f92" fmla="*/ 521744 f66 1"/>
                  <a:gd name="f93" fmla="*/ f67 1 f2"/>
                  <a:gd name="f94" fmla="*/ f70 1 588895"/>
                  <a:gd name="f95" fmla="*/ f71 1 793369"/>
                  <a:gd name="f96" fmla="*/ f72 1 588895"/>
                  <a:gd name="f97" fmla="*/ f73 1 793369"/>
                  <a:gd name="f98" fmla="*/ f74 1 588895"/>
                  <a:gd name="f99" fmla="*/ f75 1 793369"/>
                  <a:gd name="f100" fmla="*/ f76 1 588895"/>
                  <a:gd name="f101" fmla="*/ f77 1 793369"/>
                  <a:gd name="f102" fmla="*/ f78 1 588895"/>
                  <a:gd name="f103" fmla="*/ f79 1 588895"/>
                  <a:gd name="f104" fmla="*/ f80 1 588895"/>
                  <a:gd name="f105" fmla="*/ f81 1 588895"/>
                  <a:gd name="f106" fmla="*/ f82 1 793369"/>
                  <a:gd name="f107" fmla="*/ f83 1 793369"/>
                  <a:gd name="f108" fmla="*/ f84 1 588895"/>
                  <a:gd name="f109" fmla="*/ f85 1 793369"/>
                  <a:gd name="f110" fmla="*/ f86 1 588895"/>
                  <a:gd name="f111" fmla="*/ f87 1 793369"/>
                  <a:gd name="f112" fmla="*/ f88 1 588895"/>
                  <a:gd name="f113" fmla="*/ f89 1 793369"/>
                  <a:gd name="f114" fmla="*/ f90 1 588895"/>
                  <a:gd name="f115" fmla="*/ f91 1 793369"/>
                  <a:gd name="f116" fmla="*/ f92 1 588895"/>
                  <a:gd name="f117" fmla="*/ f5 1 f68"/>
                  <a:gd name="f118" fmla="*/ f6 1 f68"/>
                  <a:gd name="f119" fmla="*/ f5 1 f69"/>
                  <a:gd name="f120" fmla="*/ f7 1 f69"/>
                  <a:gd name="f121" fmla="+- f93 0 f1"/>
                  <a:gd name="f122" fmla="*/ f94 1 f68"/>
                  <a:gd name="f123" fmla="*/ f95 1 f69"/>
                  <a:gd name="f124" fmla="*/ f96 1 f68"/>
                  <a:gd name="f125" fmla="*/ f97 1 f69"/>
                  <a:gd name="f126" fmla="*/ f98 1 f68"/>
                  <a:gd name="f127" fmla="*/ f99 1 f69"/>
                  <a:gd name="f128" fmla="*/ f100 1 f68"/>
                  <a:gd name="f129" fmla="*/ f101 1 f69"/>
                  <a:gd name="f130" fmla="*/ f102 1 f68"/>
                  <a:gd name="f131" fmla="*/ f103 1 f68"/>
                  <a:gd name="f132" fmla="*/ f104 1 f68"/>
                  <a:gd name="f133" fmla="*/ f105 1 f68"/>
                  <a:gd name="f134" fmla="*/ f106 1 f69"/>
                  <a:gd name="f135" fmla="*/ f107 1 f69"/>
                  <a:gd name="f136" fmla="*/ f108 1 f68"/>
                  <a:gd name="f137" fmla="*/ f109 1 f69"/>
                  <a:gd name="f138" fmla="*/ f110 1 f68"/>
                  <a:gd name="f139" fmla="*/ f111 1 f69"/>
                  <a:gd name="f140" fmla="*/ f112 1 f68"/>
                  <a:gd name="f141" fmla="*/ f113 1 f69"/>
                  <a:gd name="f142" fmla="*/ f114 1 f68"/>
                  <a:gd name="f143" fmla="*/ f115 1 f69"/>
                  <a:gd name="f144" fmla="*/ f116 1 f68"/>
                  <a:gd name="f145" fmla="*/ f117 f63 1"/>
                  <a:gd name="f146" fmla="*/ f118 f63 1"/>
                  <a:gd name="f147" fmla="*/ f120 f64 1"/>
                  <a:gd name="f148" fmla="*/ f119 f64 1"/>
                  <a:gd name="f149" fmla="*/ f122 f63 1"/>
                  <a:gd name="f150" fmla="*/ f123 f64 1"/>
                  <a:gd name="f151" fmla="*/ f124 f63 1"/>
                  <a:gd name="f152" fmla="*/ f125 f64 1"/>
                  <a:gd name="f153" fmla="*/ f126 f63 1"/>
                  <a:gd name="f154" fmla="*/ f127 f64 1"/>
                  <a:gd name="f155" fmla="*/ f128 f63 1"/>
                  <a:gd name="f156" fmla="*/ f129 f64 1"/>
                  <a:gd name="f157" fmla="*/ f130 f63 1"/>
                  <a:gd name="f158" fmla="*/ f131 f63 1"/>
                  <a:gd name="f159" fmla="*/ f132 f63 1"/>
                  <a:gd name="f160" fmla="*/ f133 f63 1"/>
                  <a:gd name="f161" fmla="*/ f134 f64 1"/>
                  <a:gd name="f162" fmla="*/ f135 f64 1"/>
                  <a:gd name="f163" fmla="*/ f136 f63 1"/>
                  <a:gd name="f164" fmla="*/ f137 f64 1"/>
                  <a:gd name="f165" fmla="*/ f138 f63 1"/>
                  <a:gd name="f166" fmla="*/ f139 f64 1"/>
                  <a:gd name="f167" fmla="*/ f140 f63 1"/>
                  <a:gd name="f168" fmla="*/ f141 f64 1"/>
                  <a:gd name="f169" fmla="*/ f142 f63 1"/>
                  <a:gd name="f170" fmla="*/ f143 f64 1"/>
                  <a:gd name="f171" fmla="*/ f144 f63 1"/>
                </a:gdLst>
                <a:ahLst/>
                <a:cxnLst>
                  <a:cxn ang="3cd4">
                    <a:pos x="hc" y="t"/>
                  </a:cxn>
                  <a:cxn ang="0">
                    <a:pos x="r" y="vc"/>
                  </a:cxn>
                  <a:cxn ang="cd4">
                    <a:pos x="hc" y="b"/>
                  </a:cxn>
                  <a:cxn ang="cd2">
                    <a:pos x="l" y="vc"/>
                  </a:cxn>
                  <a:cxn ang="f121">
                    <a:pos x="f149" y="f150"/>
                  </a:cxn>
                  <a:cxn ang="f121">
                    <a:pos x="f151" y="f152"/>
                  </a:cxn>
                  <a:cxn ang="f121">
                    <a:pos x="f153" y="f154"/>
                  </a:cxn>
                  <a:cxn ang="f121">
                    <a:pos x="f155" y="f156"/>
                  </a:cxn>
                  <a:cxn ang="f121">
                    <a:pos x="f157" y="f154"/>
                  </a:cxn>
                  <a:cxn ang="f121">
                    <a:pos x="f158" y="f152"/>
                  </a:cxn>
                  <a:cxn ang="f121">
                    <a:pos x="f159" y="f150"/>
                  </a:cxn>
                  <a:cxn ang="f121">
                    <a:pos x="f160" y="f161"/>
                  </a:cxn>
                  <a:cxn ang="f121">
                    <a:pos x="f149" y="f162"/>
                  </a:cxn>
                  <a:cxn ang="f121">
                    <a:pos x="f149" y="f150"/>
                  </a:cxn>
                  <a:cxn ang="f121">
                    <a:pos x="f163" y="f164"/>
                  </a:cxn>
                  <a:cxn ang="f121">
                    <a:pos x="f165" y="f166"/>
                  </a:cxn>
                  <a:cxn ang="f121">
                    <a:pos x="f167" y="f168"/>
                  </a:cxn>
                  <a:cxn ang="f121">
                    <a:pos x="f169" y="f170"/>
                  </a:cxn>
                  <a:cxn ang="f121">
                    <a:pos x="f171" y="f168"/>
                  </a:cxn>
                  <a:cxn ang="f121">
                    <a:pos x="f163" y="f164"/>
                  </a:cxn>
                </a:cxnLst>
                <a:rect l="f145" t="f148" r="f146" b="f147"/>
                <a:pathLst>
                  <a:path w="588895" h="793369">
                    <a:moveTo>
                      <a:pt x="f8" y="f9"/>
                    </a:moveTo>
                    <a:lnTo>
                      <a:pt x="f10" y="f11"/>
                    </a:lnTo>
                    <a:lnTo>
                      <a:pt x="f12" y="f13"/>
                    </a:lnTo>
                    <a:cubicBezTo>
                      <a:pt x="f14" y="f15"/>
                      <a:pt x="f16" y="f17"/>
                      <a:pt x="f18" y="f19"/>
                    </a:cubicBezTo>
                    <a:cubicBezTo>
                      <a:pt x="f20" y="f21"/>
                      <a:pt x="f22" y="f23"/>
                      <a:pt x="f24" y="f13"/>
                    </a:cubicBezTo>
                    <a:lnTo>
                      <a:pt x="f25" y="f11"/>
                    </a:lnTo>
                    <a:lnTo>
                      <a:pt x="f26" y="f9"/>
                    </a:lnTo>
                    <a:cubicBezTo>
                      <a:pt x="f27" y="f28"/>
                      <a:pt x="f29" y="f30"/>
                      <a:pt x="f31" y="f32"/>
                    </a:cubicBezTo>
                    <a:cubicBezTo>
                      <a:pt x="f33" y="f34"/>
                      <a:pt x="f35" y="f36"/>
                      <a:pt x="f8" y="f37"/>
                    </a:cubicBezTo>
                    <a:cubicBezTo>
                      <a:pt x="f38" y="f39"/>
                      <a:pt x="f38" y="f40"/>
                      <a:pt x="f8" y="f9"/>
                    </a:cubicBezTo>
                    <a:close/>
                    <a:moveTo>
                      <a:pt x="f41" y="f42"/>
                    </a:moveTo>
                    <a:cubicBezTo>
                      <a:pt x="f43" y="f44"/>
                      <a:pt x="f45" y="f46"/>
                      <a:pt x="f47" y="f48"/>
                    </a:cubicBezTo>
                    <a:cubicBezTo>
                      <a:pt x="f49" y="f50"/>
                      <a:pt x="f51" y="f52"/>
                      <a:pt x="f53" y="f54"/>
                    </a:cubicBezTo>
                    <a:lnTo>
                      <a:pt x="f55" y="f56"/>
                    </a:lnTo>
                    <a:lnTo>
                      <a:pt x="f57" y="f54"/>
                    </a:lnTo>
                    <a:cubicBezTo>
                      <a:pt x="f58" y="f59"/>
                      <a:pt x="f60" y="f61"/>
                      <a:pt x="f41" y="f42"/>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27" name="Freeform 32">
                <a:extLst>
                  <a:ext uri="{FF2B5EF4-FFF2-40B4-BE49-F238E27FC236}">
                    <a16:creationId xmlns:a16="http://schemas.microsoft.com/office/drawing/2014/main" id="{08F0DF8C-71C8-B578-0151-CCDBE4967616}"/>
                  </a:ext>
                </a:extLst>
              </p:cNvPr>
              <p:cNvSpPr/>
              <p:nvPr/>
            </p:nvSpPr>
            <p:spPr>
              <a:xfrm>
                <a:off x="6672769" y="3176973"/>
                <a:ext cx="60460" cy="125922"/>
              </a:xfrm>
              <a:custGeom>
                <a:avLst/>
                <a:gdLst>
                  <a:gd name="f0" fmla="val 10800000"/>
                  <a:gd name="f1" fmla="val 5400000"/>
                  <a:gd name="f2" fmla="val 180"/>
                  <a:gd name="f3" fmla="val w"/>
                  <a:gd name="f4" fmla="val h"/>
                  <a:gd name="f5" fmla="val 0"/>
                  <a:gd name="f6" fmla="val 111032"/>
                  <a:gd name="f7" fmla="val 231254"/>
                  <a:gd name="f8" fmla="val 101153"/>
                  <a:gd name="f9" fmla="val 196131"/>
                  <a:gd name="f10" fmla="val 41573"/>
                  <a:gd name="f11" fmla="val 162829"/>
                  <a:gd name="f12" fmla="val 20489"/>
                  <a:gd name="f13" fmla="val 87919"/>
                  <a:gd name="f14" fmla="val 54061"/>
                  <a:gd name="f15" fmla="val 28816"/>
                  <a:gd name="f16" fmla="val 54137"/>
                  <a:gd name="f17" fmla="val 28682"/>
                  <a:gd name="f18" fmla="val 54214"/>
                  <a:gd name="f19" fmla="val 28548"/>
                  <a:gd name="f20" fmla="val 54290"/>
                  <a:gd name="f21" fmla="val 28415"/>
                  <a:gd name="f22" fmla="val 59551"/>
                  <a:gd name="f23" fmla="val 19334"/>
                  <a:gd name="f24" fmla="val 56395"/>
                  <a:gd name="f25" fmla="val 7744"/>
                  <a:gd name="f26" fmla="val 47241"/>
                  <a:gd name="f27" fmla="val 2525"/>
                  <a:gd name="f28" fmla="val 38088"/>
                  <a:gd name="f29" fmla="+- 0 0 2693"/>
                  <a:gd name="f30" fmla="val 26404"/>
                  <a:gd name="f31" fmla="val 437"/>
                  <a:gd name="f32" fmla="val 21143"/>
                  <a:gd name="f33" fmla="val 9517"/>
                  <a:gd name="f34" fmla="+- 0 0 23013"/>
                  <a:gd name="f35" fmla="val 86663"/>
                  <a:gd name="f36" fmla="val 4235"/>
                  <a:gd name="f37" fmla="val 184710"/>
                  <a:gd name="f38" fmla="val 82002"/>
                  <a:gd name="f39" fmla="val 228512"/>
                  <a:gd name="f40" fmla="val 82131"/>
                  <a:gd name="f41" fmla="val 228585"/>
                  <a:gd name="f42" fmla="val 82260"/>
                  <a:gd name="f43" fmla="val 228658"/>
                  <a:gd name="f44" fmla="val 82389"/>
                  <a:gd name="f45" fmla="val 228729"/>
                  <a:gd name="f46" fmla="val 91542"/>
                  <a:gd name="f47" fmla="val 233948"/>
                  <a:gd name="f48" fmla="val 103227"/>
                  <a:gd name="f49" fmla="val 230818"/>
                  <a:gd name="f50" fmla="val 108487"/>
                  <a:gd name="f51" fmla="val 221737"/>
                  <a:gd name="f52" fmla="val 113748"/>
                  <a:gd name="f53" fmla="val 212657"/>
                  <a:gd name="f54" fmla="val 110592"/>
                  <a:gd name="f55" fmla="val 201066"/>
                  <a:gd name="f56" fmla="val 101439"/>
                  <a:gd name="f57" fmla="val 195848"/>
                  <a:gd name="f58" fmla="+- 0 0 -90"/>
                  <a:gd name="f59" fmla="*/ f3 1 111032"/>
                  <a:gd name="f60" fmla="*/ f4 1 231254"/>
                  <a:gd name="f61" fmla="+- f7 0 f5"/>
                  <a:gd name="f62" fmla="+- f6 0 f5"/>
                  <a:gd name="f63" fmla="*/ f58 f0 1"/>
                  <a:gd name="f64" fmla="*/ f62 1 111032"/>
                  <a:gd name="f65" fmla="*/ f61 1 231254"/>
                  <a:gd name="f66" fmla="*/ 101153 f62 1"/>
                  <a:gd name="f67" fmla="*/ 196131 f61 1"/>
                  <a:gd name="f68" fmla="*/ 54061 f62 1"/>
                  <a:gd name="f69" fmla="*/ 28816 f61 1"/>
                  <a:gd name="f70" fmla="*/ 54290 f62 1"/>
                  <a:gd name="f71" fmla="*/ 28415 f61 1"/>
                  <a:gd name="f72" fmla="*/ 47241 f62 1"/>
                  <a:gd name="f73" fmla="*/ 2525 f61 1"/>
                  <a:gd name="f74" fmla="*/ 21143 f62 1"/>
                  <a:gd name="f75" fmla="*/ 9517 f61 1"/>
                  <a:gd name="f76" fmla="*/ 82002 f62 1"/>
                  <a:gd name="f77" fmla="*/ 228512 f61 1"/>
                  <a:gd name="f78" fmla="*/ 82389 f62 1"/>
                  <a:gd name="f79" fmla="*/ 228729 f61 1"/>
                  <a:gd name="f80" fmla="*/ 108487 f62 1"/>
                  <a:gd name="f81" fmla="*/ 221737 f61 1"/>
                  <a:gd name="f82" fmla="*/ 101439 f62 1"/>
                  <a:gd name="f83" fmla="*/ 195848 f61 1"/>
                  <a:gd name="f84" fmla="*/ f63 1 f2"/>
                  <a:gd name="f85" fmla="*/ f66 1 111032"/>
                  <a:gd name="f86" fmla="*/ f67 1 231254"/>
                  <a:gd name="f87" fmla="*/ f68 1 111032"/>
                  <a:gd name="f88" fmla="*/ f69 1 231254"/>
                  <a:gd name="f89" fmla="*/ f70 1 111032"/>
                  <a:gd name="f90" fmla="*/ f71 1 231254"/>
                  <a:gd name="f91" fmla="*/ f72 1 111032"/>
                  <a:gd name="f92" fmla="*/ f73 1 231254"/>
                  <a:gd name="f93" fmla="*/ f74 1 111032"/>
                  <a:gd name="f94" fmla="*/ f75 1 231254"/>
                  <a:gd name="f95" fmla="*/ f76 1 111032"/>
                  <a:gd name="f96" fmla="*/ f77 1 231254"/>
                  <a:gd name="f97" fmla="*/ f78 1 111032"/>
                  <a:gd name="f98" fmla="*/ f79 1 231254"/>
                  <a:gd name="f99" fmla="*/ f80 1 111032"/>
                  <a:gd name="f100" fmla="*/ f81 1 231254"/>
                  <a:gd name="f101" fmla="*/ f82 1 111032"/>
                  <a:gd name="f102" fmla="*/ f83 1 231254"/>
                  <a:gd name="f103" fmla="*/ f5 1 f64"/>
                  <a:gd name="f104" fmla="*/ f6 1 f64"/>
                  <a:gd name="f105" fmla="*/ f5 1 f65"/>
                  <a:gd name="f106" fmla="*/ f7 1 f65"/>
                  <a:gd name="f107" fmla="+- f84 0 f1"/>
                  <a:gd name="f108" fmla="*/ f85 1 f64"/>
                  <a:gd name="f109" fmla="*/ f86 1 f65"/>
                  <a:gd name="f110" fmla="*/ f87 1 f64"/>
                  <a:gd name="f111" fmla="*/ f88 1 f65"/>
                  <a:gd name="f112" fmla="*/ f89 1 f64"/>
                  <a:gd name="f113" fmla="*/ f90 1 f65"/>
                  <a:gd name="f114" fmla="*/ f91 1 f64"/>
                  <a:gd name="f115" fmla="*/ f92 1 f65"/>
                  <a:gd name="f116" fmla="*/ f93 1 f64"/>
                  <a:gd name="f117" fmla="*/ f94 1 f65"/>
                  <a:gd name="f118" fmla="*/ f95 1 f64"/>
                  <a:gd name="f119" fmla="*/ f96 1 f65"/>
                  <a:gd name="f120" fmla="*/ f97 1 f64"/>
                  <a:gd name="f121" fmla="*/ f98 1 f65"/>
                  <a:gd name="f122" fmla="*/ f99 1 f64"/>
                  <a:gd name="f123" fmla="*/ f100 1 f65"/>
                  <a:gd name="f124" fmla="*/ f101 1 f64"/>
                  <a:gd name="f125" fmla="*/ f102 1 f65"/>
                  <a:gd name="f126" fmla="*/ f103 f59 1"/>
                  <a:gd name="f127" fmla="*/ f104 f59 1"/>
                  <a:gd name="f128" fmla="*/ f106 f60 1"/>
                  <a:gd name="f129" fmla="*/ f105 f60 1"/>
                  <a:gd name="f130" fmla="*/ f108 f59 1"/>
                  <a:gd name="f131" fmla="*/ f109 f60 1"/>
                  <a:gd name="f132" fmla="*/ f110 f59 1"/>
                  <a:gd name="f133" fmla="*/ f111 f60 1"/>
                  <a:gd name="f134" fmla="*/ f112 f59 1"/>
                  <a:gd name="f135" fmla="*/ f113 f60 1"/>
                  <a:gd name="f136" fmla="*/ f114 f59 1"/>
                  <a:gd name="f137" fmla="*/ f115 f60 1"/>
                  <a:gd name="f138" fmla="*/ f116 f59 1"/>
                  <a:gd name="f139" fmla="*/ f117 f60 1"/>
                  <a:gd name="f140" fmla="*/ f118 f59 1"/>
                  <a:gd name="f141" fmla="*/ f119 f60 1"/>
                  <a:gd name="f142" fmla="*/ f120 f59 1"/>
                  <a:gd name="f143" fmla="*/ f121 f60 1"/>
                  <a:gd name="f144" fmla="*/ f122 f59 1"/>
                  <a:gd name="f145" fmla="*/ f123 f60 1"/>
                  <a:gd name="f146" fmla="*/ f124 f59 1"/>
                  <a:gd name="f147" fmla="*/ f125 f60 1"/>
                </a:gdLst>
                <a:ahLst/>
                <a:cxnLst>
                  <a:cxn ang="3cd4">
                    <a:pos x="hc" y="t"/>
                  </a:cxn>
                  <a:cxn ang="0">
                    <a:pos x="r" y="vc"/>
                  </a:cxn>
                  <a:cxn ang="cd4">
                    <a:pos x="hc" y="b"/>
                  </a:cxn>
                  <a:cxn ang="cd2">
                    <a:pos x="l" y="vc"/>
                  </a:cxn>
                  <a:cxn ang="f107">
                    <a:pos x="f130" y="f131"/>
                  </a:cxn>
                  <a:cxn ang="f107">
                    <a:pos x="f132" y="f133"/>
                  </a:cxn>
                  <a:cxn ang="f107">
                    <a:pos x="f134" y="f135"/>
                  </a:cxn>
                  <a:cxn ang="f107">
                    <a:pos x="f136" y="f137"/>
                  </a:cxn>
                  <a:cxn ang="f107">
                    <a:pos x="f138" y="f139"/>
                  </a:cxn>
                  <a:cxn ang="f107">
                    <a:pos x="f140" y="f141"/>
                  </a:cxn>
                  <a:cxn ang="f107">
                    <a:pos x="f142" y="f143"/>
                  </a:cxn>
                  <a:cxn ang="f107">
                    <a:pos x="f144" y="f145"/>
                  </a:cxn>
                  <a:cxn ang="f107">
                    <a:pos x="f146" y="f147"/>
                  </a:cxn>
                </a:cxnLst>
                <a:rect l="f126" t="f129" r="f127" b="f128"/>
                <a:pathLst>
                  <a:path w="111032" h="23125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grpSp>
        <p:nvGrpSpPr>
          <p:cNvPr id="28" name="Group 78">
            <a:extLst>
              <a:ext uri="{FF2B5EF4-FFF2-40B4-BE49-F238E27FC236}">
                <a16:creationId xmlns:a16="http://schemas.microsoft.com/office/drawing/2014/main" id="{44C8A6C9-3BA0-7E5D-4BB7-7E0532138303}"/>
              </a:ext>
            </a:extLst>
          </p:cNvPr>
          <p:cNvGrpSpPr/>
          <p:nvPr/>
        </p:nvGrpSpPr>
        <p:grpSpPr>
          <a:xfrm>
            <a:off x="639595" y="4886910"/>
            <a:ext cx="683998" cy="683998"/>
            <a:chOff x="639595" y="4886910"/>
            <a:chExt cx="683998" cy="683998"/>
          </a:xfrm>
        </p:grpSpPr>
        <p:sp>
          <p:nvSpPr>
            <p:cNvPr id="29" name="Oval 38">
              <a:extLst>
                <a:ext uri="{FF2B5EF4-FFF2-40B4-BE49-F238E27FC236}">
                  <a16:creationId xmlns:a16="http://schemas.microsoft.com/office/drawing/2014/main" id="{01DA21E3-857D-365E-DF43-97A9D1A1EE91}"/>
                </a:ext>
              </a:extLst>
            </p:cNvPr>
            <p:cNvSpPr/>
            <p:nvPr/>
          </p:nvSpPr>
          <p:spPr>
            <a:xfrm>
              <a:off x="639595" y="4886910"/>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sp>
          <p:nvSpPr>
            <p:cNvPr id="30" name="Freeform 45">
              <a:extLst>
                <a:ext uri="{FF2B5EF4-FFF2-40B4-BE49-F238E27FC236}">
                  <a16:creationId xmlns:a16="http://schemas.microsoft.com/office/drawing/2014/main" id="{43CE5B24-4A8F-9C08-943A-96F375B7DC8B}"/>
                </a:ext>
              </a:extLst>
            </p:cNvPr>
            <p:cNvSpPr/>
            <p:nvPr/>
          </p:nvSpPr>
          <p:spPr>
            <a:xfrm>
              <a:off x="800136" y="5048914"/>
              <a:ext cx="362916" cy="359999"/>
            </a:xfrm>
            <a:custGeom>
              <a:avLst/>
              <a:gdLst>
                <a:gd name="f0" fmla="val 10800000"/>
                <a:gd name="f1" fmla="val 5400000"/>
                <a:gd name="f2" fmla="val 180"/>
                <a:gd name="f3" fmla="val w"/>
                <a:gd name="f4" fmla="val h"/>
                <a:gd name="f5" fmla="val 0"/>
                <a:gd name="f6" fmla="val 857250"/>
                <a:gd name="f7" fmla="val 850372"/>
                <a:gd name="f8" fmla="+- 0 0 952"/>
                <a:gd name="f9" fmla="val 219372"/>
                <a:gd name="f10" fmla="val 214112"/>
                <a:gd name="f11" fmla="val 209847"/>
                <a:gd name="f12" fmla="val 3281"/>
                <a:gd name="f13" fmla="val 8496"/>
                <a:gd name="f14" fmla="val 132219"/>
                <a:gd name="f15" fmla="val 177628"/>
                <a:gd name="f16" fmla="val 136840"/>
                <a:gd name="f17" fmla="val 152697"/>
                <a:gd name="f18" fmla="val 164270"/>
                <a:gd name="f19" fmla="val 197472"/>
                <a:gd name="f20" fmla="val 233888"/>
                <a:gd name="f21" fmla="val 182663"/>
                <a:gd name="f22" fmla="val 263614"/>
                <a:gd name="f23" fmla="val 256082"/>
                <a:gd name="f24" fmla="val 286047"/>
                <a:gd name="f25" fmla="val 261118"/>
                <a:gd name="f26" fmla="val 228897"/>
                <a:gd name="f27" fmla="val 224633"/>
                <a:gd name="f28" fmla="val 638472"/>
                <a:gd name="f29" fmla="val 633212"/>
                <a:gd name="f30" fmla="val 628947"/>
                <a:gd name="f31" fmla="val 596728"/>
                <a:gd name="f32" fmla="val 571797"/>
                <a:gd name="f33" fmla="val 601762"/>
                <a:gd name="f34" fmla="val 675183"/>
                <a:gd name="f35" fmla="val 705147"/>
                <a:gd name="f36" fmla="val 680217"/>
                <a:gd name="f37" fmla="val 647997"/>
                <a:gd name="f38" fmla="val 643733"/>
                <a:gd name="f39" fmla="val 86022"/>
                <a:gd name="f40" fmla="val 55740"/>
                <a:gd name="f41" fmla="val 38555"/>
                <a:gd name="f42" fmla="val 93989"/>
                <a:gd name="f43" fmla="val 141073"/>
                <a:gd name="f44" fmla="val 764098"/>
                <a:gd name="f45" fmla="val 811154"/>
                <a:gd name="f46" fmla="val 849421"/>
                <a:gd name="f47" fmla="val 771228"/>
                <a:gd name="f48" fmla="val 818694"/>
                <a:gd name="f49" fmla="val 714375"/>
                <a:gd name="f50" fmla="val 709343"/>
                <a:gd name="f51" fmla="val 55674"/>
                <a:gd name="f52" fmla="val 704850"/>
                <a:gd name="f53" fmla="val 60200"/>
                <a:gd name="f54" fmla="val 65189"/>
                <a:gd name="f55" fmla="val 70188"/>
                <a:gd name="f56" fmla="val 74714"/>
                <a:gd name="f57" fmla="val 74638"/>
                <a:gd name="f58" fmla="val 808452"/>
                <a:gd name="f59" fmla="val 838251"/>
                <a:gd name="f60" fmla="val 104147"/>
                <a:gd name="f61" fmla="val 838200"/>
                <a:gd name="f62" fmla="val 320307"/>
                <a:gd name="f63" fmla="val 19050"/>
                <a:gd name="f64" fmla="val 48797"/>
                <a:gd name="f65" fmla="val 142875"/>
                <a:gd name="f66" fmla="val 147907"/>
                <a:gd name="f67" fmla="val 74704"/>
                <a:gd name="f68" fmla="val 152400"/>
                <a:gd name="f69" fmla="val 295275"/>
                <a:gd name="f70" fmla="val 290014"/>
                <a:gd name="f71" fmla="val 285750"/>
                <a:gd name="f72" fmla="val 59973"/>
                <a:gd name="f73" fmla="val 70405"/>
                <a:gd name="f74" fmla="val 561975"/>
                <a:gd name="f75" fmla="val 567236"/>
                <a:gd name="f76" fmla="val 571500"/>
                <a:gd name="f77" fmla="val 150228"/>
                <a:gd name="f78" fmla="val 245789"/>
                <a:gd name="f79" fmla="val 266997"/>
                <a:gd name="f80" fmla="val 171271"/>
                <a:gd name="f81" fmla="val 223674"/>
                <a:gd name="f82" fmla="val 244716"/>
                <a:gd name="f83" fmla="val 192957"/>
                <a:gd name="f84" fmla="val 171747"/>
                <a:gd name="f85" fmla="val 664889"/>
                <a:gd name="f86" fmla="val 686097"/>
                <a:gd name="f87" fmla="val 612056"/>
                <a:gd name="f88" fmla="val 590847"/>
                <a:gd name="f89" fmla="val 339204"/>
                <a:gd name="f90" fmla="val 801043"/>
                <a:gd name="f91" fmla="val 830523"/>
                <a:gd name="f92" fmla="+- 0 0 -90"/>
                <a:gd name="f93" fmla="*/ f3 1 857250"/>
                <a:gd name="f94" fmla="*/ f4 1 850372"/>
                <a:gd name="f95" fmla="+- f7 0 f5"/>
                <a:gd name="f96" fmla="+- f6 0 f5"/>
                <a:gd name="f97" fmla="*/ f92 f0 1"/>
                <a:gd name="f98" fmla="*/ f96 1 857250"/>
                <a:gd name="f99" fmla="*/ f95 1 850372"/>
                <a:gd name="f100" fmla="*/ 219372 f96 1"/>
                <a:gd name="f101" fmla="*/ f8 f95 1"/>
                <a:gd name="f102" fmla="*/ 209847 f96 1"/>
                <a:gd name="f103" fmla="*/ 8496 f95 1"/>
                <a:gd name="f104" fmla="*/ 132219 f95 1"/>
                <a:gd name="f105" fmla="*/ 152697 f96 1"/>
                <a:gd name="f106" fmla="*/ 197472 f95 1"/>
                <a:gd name="f107" fmla="*/ 263614 f95 1"/>
                <a:gd name="f108" fmla="*/ 286047 f96 1"/>
                <a:gd name="f109" fmla="*/ 228897 f96 1"/>
                <a:gd name="f110" fmla="*/ 638472 f96 1"/>
                <a:gd name="f111" fmla="*/ 628947 f96 1"/>
                <a:gd name="f112" fmla="*/ 571797 f96 1"/>
                <a:gd name="f113" fmla="*/ 705147 f96 1"/>
                <a:gd name="f114" fmla="*/ 647997 f96 1"/>
                <a:gd name="f115" fmla="*/ 86022 f96 1"/>
                <a:gd name="f116" fmla="*/ 55740 f95 1"/>
                <a:gd name="f117" fmla="*/ 0 f96 1"/>
                <a:gd name="f118" fmla="*/ 141073 f95 1"/>
                <a:gd name="f119" fmla="*/ 764098 f95 1"/>
                <a:gd name="f120" fmla="*/ 849421 f95 1"/>
                <a:gd name="f121" fmla="*/ 771228 f96 1"/>
                <a:gd name="f122" fmla="*/ 857250 f96 1"/>
                <a:gd name="f123" fmla="*/ 714375 f96 1"/>
                <a:gd name="f124" fmla="*/ 704850 f96 1"/>
                <a:gd name="f125" fmla="*/ 65189 f95 1"/>
                <a:gd name="f126" fmla="*/ 74638 f95 1"/>
                <a:gd name="f127" fmla="*/ 838200 f96 1"/>
                <a:gd name="f128" fmla="*/ 320307 f95 1"/>
                <a:gd name="f129" fmla="*/ 19050 f96 1"/>
                <a:gd name="f130" fmla="*/ 142875 f96 1"/>
                <a:gd name="f131" fmla="*/ 152400 f96 1"/>
                <a:gd name="f132" fmla="*/ 295275 f96 1"/>
                <a:gd name="f133" fmla="*/ 285750 f96 1"/>
                <a:gd name="f134" fmla="*/ 561975 f96 1"/>
                <a:gd name="f135" fmla="*/ 571500 f96 1"/>
                <a:gd name="f136" fmla="*/ 150228 f95 1"/>
                <a:gd name="f137" fmla="*/ 266997 f96 1"/>
                <a:gd name="f138" fmla="*/ 244716 f95 1"/>
                <a:gd name="f139" fmla="*/ 171747 f96 1"/>
                <a:gd name="f140" fmla="*/ 686097 f96 1"/>
                <a:gd name="f141" fmla="*/ 590847 f96 1"/>
                <a:gd name="f142" fmla="*/ 339204 f95 1"/>
                <a:gd name="f143" fmla="*/ 830523 f95 1"/>
                <a:gd name="f144" fmla="*/ f97 1 f2"/>
                <a:gd name="f145" fmla="*/ f100 1 857250"/>
                <a:gd name="f146" fmla="*/ f101 1 850372"/>
                <a:gd name="f147" fmla="*/ f102 1 857250"/>
                <a:gd name="f148" fmla="*/ f103 1 850372"/>
                <a:gd name="f149" fmla="*/ f104 1 850372"/>
                <a:gd name="f150" fmla="*/ f105 1 857250"/>
                <a:gd name="f151" fmla="*/ f106 1 850372"/>
                <a:gd name="f152" fmla="*/ f107 1 850372"/>
                <a:gd name="f153" fmla="*/ f108 1 857250"/>
                <a:gd name="f154" fmla="*/ f109 1 857250"/>
                <a:gd name="f155" fmla="*/ f110 1 857250"/>
                <a:gd name="f156" fmla="*/ f111 1 857250"/>
                <a:gd name="f157" fmla="*/ f112 1 857250"/>
                <a:gd name="f158" fmla="*/ f113 1 857250"/>
                <a:gd name="f159" fmla="*/ f114 1 857250"/>
                <a:gd name="f160" fmla="*/ f115 1 857250"/>
                <a:gd name="f161" fmla="*/ f116 1 850372"/>
                <a:gd name="f162" fmla="*/ f117 1 857250"/>
                <a:gd name="f163" fmla="*/ f118 1 850372"/>
                <a:gd name="f164" fmla="*/ f119 1 850372"/>
                <a:gd name="f165" fmla="*/ f120 1 850372"/>
                <a:gd name="f166" fmla="*/ f121 1 857250"/>
                <a:gd name="f167" fmla="*/ f122 1 857250"/>
                <a:gd name="f168" fmla="*/ f123 1 857250"/>
                <a:gd name="f169" fmla="*/ f124 1 857250"/>
                <a:gd name="f170" fmla="*/ f125 1 850372"/>
                <a:gd name="f171" fmla="*/ f126 1 850372"/>
                <a:gd name="f172" fmla="*/ f127 1 857250"/>
                <a:gd name="f173" fmla="*/ f128 1 850372"/>
                <a:gd name="f174" fmla="*/ f129 1 857250"/>
                <a:gd name="f175" fmla="*/ f130 1 857250"/>
                <a:gd name="f176" fmla="*/ f131 1 857250"/>
                <a:gd name="f177" fmla="*/ f132 1 857250"/>
                <a:gd name="f178" fmla="*/ f133 1 857250"/>
                <a:gd name="f179" fmla="*/ f134 1 857250"/>
                <a:gd name="f180" fmla="*/ f135 1 857250"/>
                <a:gd name="f181" fmla="*/ f136 1 850372"/>
                <a:gd name="f182" fmla="*/ f137 1 857250"/>
                <a:gd name="f183" fmla="*/ f138 1 850372"/>
                <a:gd name="f184" fmla="*/ f139 1 857250"/>
                <a:gd name="f185" fmla="*/ f140 1 857250"/>
                <a:gd name="f186" fmla="*/ f141 1 857250"/>
                <a:gd name="f187" fmla="*/ f142 1 850372"/>
                <a:gd name="f188" fmla="*/ f143 1 850372"/>
                <a:gd name="f189" fmla="*/ f5 1 f98"/>
                <a:gd name="f190" fmla="*/ f6 1 f98"/>
                <a:gd name="f191" fmla="*/ f5 1 f99"/>
                <a:gd name="f192" fmla="*/ f7 1 f99"/>
                <a:gd name="f193" fmla="+- f144 0 f1"/>
                <a:gd name="f194" fmla="*/ f145 1 f98"/>
                <a:gd name="f195" fmla="*/ f146 1 f99"/>
                <a:gd name="f196" fmla="*/ f147 1 f98"/>
                <a:gd name="f197" fmla="*/ f148 1 f99"/>
                <a:gd name="f198" fmla="*/ f149 1 f99"/>
                <a:gd name="f199" fmla="*/ f150 1 f98"/>
                <a:gd name="f200" fmla="*/ f151 1 f99"/>
                <a:gd name="f201" fmla="*/ f152 1 f99"/>
                <a:gd name="f202" fmla="*/ f153 1 f98"/>
                <a:gd name="f203" fmla="*/ f154 1 f98"/>
                <a:gd name="f204" fmla="*/ f155 1 f98"/>
                <a:gd name="f205" fmla="*/ f156 1 f98"/>
                <a:gd name="f206" fmla="*/ f157 1 f98"/>
                <a:gd name="f207" fmla="*/ f158 1 f98"/>
                <a:gd name="f208" fmla="*/ f159 1 f98"/>
                <a:gd name="f209" fmla="*/ f160 1 f98"/>
                <a:gd name="f210" fmla="*/ f161 1 f99"/>
                <a:gd name="f211" fmla="*/ f162 1 f98"/>
                <a:gd name="f212" fmla="*/ f163 1 f99"/>
                <a:gd name="f213" fmla="*/ f164 1 f99"/>
                <a:gd name="f214" fmla="*/ f165 1 f99"/>
                <a:gd name="f215" fmla="*/ f166 1 f98"/>
                <a:gd name="f216" fmla="*/ f167 1 f98"/>
                <a:gd name="f217" fmla="*/ f168 1 f98"/>
                <a:gd name="f218" fmla="*/ f169 1 f98"/>
                <a:gd name="f219" fmla="*/ f170 1 f99"/>
                <a:gd name="f220" fmla="*/ f171 1 f99"/>
                <a:gd name="f221" fmla="*/ f172 1 f98"/>
                <a:gd name="f222" fmla="*/ f173 1 f99"/>
                <a:gd name="f223" fmla="*/ f174 1 f98"/>
                <a:gd name="f224" fmla="*/ f175 1 f98"/>
                <a:gd name="f225" fmla="*/ f176 1 f98"/>
                <a:gd name="f226" fmla="*/ f177 1 f98"/>
                <a:gd name="f227" fmla="*/ f178 1 f98"/>
                <a:gd name="f228" fmla="*/ f179 1 f98"/>
                <a:gd name="f229" fmla="*/ f180 1 f98"/>
                <a:gd name="f230" fmla="*/ f181 1 f99"/>
                <a:gd name="f231" fmla="*/ f182 1 f98"/>
                <a:gd name="f232" fmla="*/ f183 1 f99"/>
                <a:gd name="f233" fmla="*/ f184 1 f98"/>
                <a:gd name="f234" fmla="*/ f185 1 f98"/>
                <a:gd name="f235" fmla="*/ f186 1 f98"/>
                <a:gd name="f236" fmla="*/ f187 1 f99"/>
                <a:gd name="f237" fmla="*/ f188 1 f99"/>
                <a:gd name="f238" fmla="*/ f189 f93 1"/>
                <a:gd name="f239" fmla="*/ f190 f93 1"/>
                <a:gd name="f240" fmla="*/ f192 f94 1"/>
                <a:gd name="f241" fmla="*/ f191 f94 1"/>
                <a:gd name="f242" fmla="*/ f194 f93 1"/>
                <a:gd name="f243" fmla="*/ f195 f94 1"/>
                <a:gd name="f244" fmla="*/ f196 f93 1"/>
                <a:gd name="f245" fmla="*/ f197 f94 1"/>
                <a:gd name="f246" fmla="*/ f198 f94 1"/>
                <a:gd name="f247" fmla="*/ f199 f93 1"/>
                <a:gd name="f248" fmla="*/ f200 f94 1"/>
                <a:gd name="f249" fmla="*/ f201 f94 1"/>
                <a:gd name="f250" fmla="*/ f202 f93 1"/>
                <a:gd name="f251" fmla="*/ f203 f93 1"/>
                <a:gd name="f252" fmla="*/ f204 f93 1"/>
                <a:gd name="f253" fmla="*/ f205 f93 1"/>
                <a:gd name="f254" fmla="*/ f206 f93 1"/>
                <a:gd name="f255" fmla="*/ f207 f93 1"/>
                <a:gd name="f256" fmla="*/ f208 f93 1"/>
                <a:gd name="f257" fmla="*/ f209 f93 1"/>
                <a:gd name="f258" fmla="*/ f210 f94 1"/>
                <a:gd name="f259" fmla="*/ f211 f93 1"/>
                <a:gd name="f260" fmla="*/ f212 f94 1"/>
                <a:gd name="f261" fmla="*/ f213 f94 1"/>
                <a:gd name="f262" fmla="*/ f214 f94 1"/>
                <a:gd name="f263" fmla="*/ f215 f93 1"/>
                <a:gd name="f264" fmla="*/ f216 f93 1"/>
                <a:gd name="f265" fmla="*/ f217 f93 1"/>
                <a:gd name="f266" fmla="*/ f218 f93 1"/>
                <a:gd name="f267" fmla="*/ f219 f94 1"/>
                <a:gd name="f268" fmla="*/ f220 f94 1"/>
                <a:gd name="f269" fmla="*/ f221 f93 1"/>
                <a:gd name="f270" fmla="*/ f222 f94 1"/>
                <a:gd name="f271" fmla="*/ f223 f93 1"/>
                <a:gd name="f272" fmla="*/ f224 f93 1"/>
                <a:gd name="f273" fmla="*/ f225 f93 1"/>
                <a:gd name="f274" fmla="*/ f226 f93 1"/>
                <a:gd name="f275" fmla="*/ f227 f93 1"/>
                <a:gd name="f276" fmla="*/ f228 f93 1"/>
                <a:gd name="f277" fmla="*/ f229 f93 1"/>
                <a:gd name="f278" fmla="*/ f230 f94 1"/>
                <a:gd name="f279" fmla="*/ f231 f93 1"/>
                <a:gd name="f280" fmla="*/ f232 f94 1"/>
                <a:gd name="f281" fmla="*/ f233 f93 1"/>
                <a:gd name="f282" fmla="*/ f234 f93 1"/>
                <a:gd name="f283" fmla="*/ f235 f93 1"/>
                <a:gd name="f284" fmla="*/ f236 f94 1"/>
                <a:gd name="f285" fmla="*/ f237 f94 1"/>
              </a:gdLst>
              <a:ahLst/>
              <a:cxnLst>
                <a:cxn ang="3cd4">
                  <a:pos x="hc" y="t"/>
                </a:cxn>
                <a:cxn ang="0">
                  <a:pos x="r" y="vc"/>
                </a:cxn>
                <a:cxn ang="cd4">
                  <a:pos x="hc" y="b"/>
                </a:cxn>
                <a:cxn ang="cd2">
                  <a:pos x="l" y="vc"/>
                </a:cxn>
                <a:cxn ang="f193">
                  <a:pos x="f242" y="f243"/>
                </a:cxn>
                <a:cxn ang="f193">
                  <a:pos x="f244" y="f245"/>
                </a:cxn>
                <a:cxn ang="f193">
                  <a:pos x="f244" y="f246"/>
                </a:cxn>
                <a:cxn ang="f193">
                  <a:pos x="f247" y="f248"/>
                </a:cxn>
                <a:cxn ang="f193">
                  <a:pos x="f242" y="f249"/>
                </a:cxn>
                <a:cxn ang="f193">
                  <a:pos x="f250" y="f248"/>
                </a:cxn>
                <a:cxn ang="f193">
                  <a:pos x="f251" y="f246"/>
                </a:cxn>
                <a:cxn ang="f193">
                  <a:pos x="f251" y="f245"/>
                </a:cxn>
                <a:cxn ang="f193">
                  <a:pos x="f242" y="f243"/>
                </a:cxn>
                <a:cxn ang="f193">
                  <a:pos x="f252" y="f243"/>
                </a:cxn>
                <a:cxn ang="f193">
                  <a:pos x="f253" y="f245"/>
                </a:cxn>
                <a:cxn ang="f193">
                  <a:pos x="f253" y="f246"/>
                </a:cxn>
                <a:cxn ang="f193">
                  <a:pos x="f254" y="f248"/>
                </a:cxn>
                <a:cxn ang="f193">
                  <a:pos x="f252" y="f249"/>
                </a:cxn>
                <a:cxn ang="f193">
                  <a:pos x="f255" y="f248"/>
                </a:cxn>
                <a:cxn ang="f193">
                  <a:pos x="f256" y="f246"/>
                </a:cxn>
                <a:cxn ang="f193">
                  <a:pos x="f256" y="f245"/>
                </a:cxn>
                <a:cxn ang="f193">
                  <a:pos x="f252" y="f243"/>
                </a:cxn>
                <a:cxn ang="f193">
                  <a:pos x="f257" y="f258"/>
                </a:cxn>
                <a:cxn ang="f193">
                  <a:pos x="f259" y="f260"/>
                </a:cxn>
                <a:cxn ang="f193">
                  <a:pos x="f259" y="f261"/>
                </a:cxn>
                <a:cxn ang="f193">
                  <a:pos x="f257" y="f262"/>
                </a:cxn>
                <a:cxn ang="f193">
                  <a:pos x="f263" y="f262"/>
                </a:cxn>
                <a:cxn ang="f193">
                  <a:pos x="f264" y="f261"/>
                </a:cxn>
                <a:cxn ang="f193">
                  <a:pos x="f264" y="f260"/>
                </a:cxn>
                <a:cxn ang="f193">
                  <a:pos x="f263" y="f258"/>
                </a:cxn>
                <a:cxn ang="f193">
                  <a:pos x="f265" y="f258"/>
                </a:cxn>
                <a:cxn ang="f193">
                  <a:pos x="f266" y="f267"/>
                </a:cxn>
                <a:cxn ang="f193">
                  <a:pos x="f265" y="f268"/>
                </a:cxn>
                <a:cxn ang="f193">
                  <a:pos x="f263" y="f268"/>
                </a:cxn>
                <a:cxn ang="f193">
                  <a:pos x="f269" y="f260"/>
                </a:cxn>
                <a:cxn ang="f193">
                  <a:pos x="f269" y="f270"/>
                </a:cxn>
                <a:cxn ang="f193">
                  <a:pos x="f271" y="f270"/>
                </a:cxn>
                <a:cxn ang="f193">
                  <a:pos x="f271" y="f260"/>
                </a:cxn>
                <a:cxn ang="f193">
                  <a:pos x="f257" y="f268"/>
                </a:cxn>
                <a:cxn ang="f193">
                  <a:pos x="f272" y="f268"/>
                </a:cxn>
                <a:cxn ang="f193">
                  <a:pos x="f273" y="f267"/>
                </a:cxn>
                <a:cxn ang="f193">
                  <a:pos x="f272" y="f258"/>
                </a:cxn>
                <a:cxn ang="f193">
                  <a:pos x="f274" y="f258"/>
                </a:cxn>
                <a:cxn ang="f193">
                  <a:pos x="f275" y="f267"/>
                </a:cxn>
                <a:cxn ang="f193">
                  <a:pos x="f274" y="f268"/>
                </a:cxn>
                <a:cxn ang="f193">
                  <a:pos x="f276" y="f268"/>
                </a:cxn>
                <a:cxn ang="f193">
                  <a:pos x="f277" y="f267"/>
                </a:cxn>
                <a:cxn ang="f193">
                  <a:pos x="f276" y="f258"/>
                </a:cxn>
                <a:cxn ang="f193">
                  <a:pos x="f242" y="f278"/>
                </a:cxn>
                <a:cxn ang="f193">
                  <a:pos x="f279" y="f248"/>
                </a:cxn>
                <a:cxn ang="f193">
                  <a:pos x="f242" y="f280"/>
                </a:cxn>
                <a:cxn ang="f193">
                  <a:pos x="f281" y="f248"/>
                </a:cxn>
                <a:cxn ang="f193">
                  <a:pos x="f242" y="f278"/>
                </a:cxn>
                <a:cxn ang="f193">
                  <a:pos x="f252" y="f278"/>
                </a:cxn>
                <a:cxn ang="f193">
                  <a:pos x="f282" y="f248"/>
                </a:cxn>
                <a:cxn ang="f193">
                  <a:pos x="f252" y="f280"/>
                </a:cxn>
                <a:cxn ang="f193">
                  <a:pos x="f283" y="f248"/>
                </a:cxn>
                <a:cxn ang="f193">
                  <a:pos x="f252" y="f278"/>
                </a:cxn>
                <a:cxn ang="f193">
                  <a:pos x="f271" y="f284"/>
                </a:cxn>
                <a:cxn ang="f193">
                  <a:pos x="f269" y="f284"/>
                </a:cxn>
                <a:cxn ang="f193">
                  <a:pos x="f269" y="f261"/>
                </a:cxn>
                <a:cxn ang="f193">
                  <a:pos x="f263" y="f285"/>
                </a:cxn>
                <a:cxn ang="f193">
                  <a:pos x="f257" y="f285"/>
                </a:cxn>
                <a:cxn ang="f193">
                  <a:pos x="f271" y="f261"/>
                </a:cxn>
              </a:cxnLst>
              <a:rect l="f238" t="f241" r="f239" b="f240"/>
              <a:pathLst>
                <a:path w="857250" h="850372">
                  <a:moveTo>
                    <a:pt x="f9" y="f8"/>
                  </a:moveTo>
                  <a:cubicBezTo>
                    <a:pt x="f10" y="f8"/>
                    <a:pt x="f11" y="f12"/>
                    <a:pt x="f11" y="f13"/>
                  </a:cubicBezTo>
                  <a:lnTo>
                    <a:pt x="f11" y="f14"/>
                  </a:lnTo>
                  <a:cubicBezTo>
                    <a:pt x="f15" y="f16"/>
                    <a:pt x="f17" y="f18"/>
                    <a:pt x="f17" y="f19"/>
                  </a:cubicBezTo>
                  <a:cubicBezTo>
                    <a:pt x="f17" y="f20"/>
                    <a:pt x="f21" y="f22"/>
                    <a:pt x="f9" y="f22"/>
                  </a:cubicBezTo>
                  <a:cubicBezTo>
                    <a:pt x="f23" y="f22"/>
                    <a:pt x="f24" y="f20"/>
                    <a:pt x="f24" y="f19"/>
                  </a:cubicBezTo>
                  <a:cubicBezTo>
                    <a:pt x="f24" y="f18"/>
                    <a:pt x="f25" y="f16"/>
                    <a:pt x="f26" y="f14"/>
                  </a:cubicBezTo>
                  <a:lnTo>
                    <a:pt x="f26" y="f13"/>
                  </a:lnTo>
                  <a:cubicBezTo>
                    <a:pt x="f26" y="f12"/>
                    <a:pt x="f27" y="f8"/>
                    <a:pt x="f9" y="f8"/>
                  </a:cubicBezTo>
                  <a:close/>
                  <a:moveTo>
                    <a:pt x="f28" y="f8"/>
                  </a:moveTo>
                  <a:cubicBezTo>
                    <a:pt x="f29" y="f8"/>
                    <a:pt x="f30" y="f12"/>
                    <a:pt x="f30" y="f13"/>
                  </a:cubicBezTo>
                  <a:lnTo>
                    <a:pt x="f30" y="f14"/>
                  </a:lnTo>
                  <a:cubicBezTo>
                    <a:pt x="f31" y="f16"/>
                    <a:pt x="f32" y="f18"/>
                    <a:pt x="f32" y="f19"/>
                  </a:cubicBezTo>
                  <a:cubicBezTo>
                    <a:pt x="f32" y="f20"/>
                    <a:pt x="f33" y="f22"/>
                    <a:pt x="f28" y="f22"/>
                  </a:cubicBezTo>
                  <a:cubicBezTo>
                    <a:pt x="f34" y="f22"/>
                    <a:pt x="f35" y="f20"/>
                    <a:pt x="f35" y="f19"/>
                  </a:cubicBezTo>
                  <a:cubicBezTo>
                    <a:pt x="f35" y="f18"/>
                    <a:pt x="f36" y="f16"/>
                    <a:pt x="f37" y="f14"/>
                  </a:cubicBezTo>
                  <a:lnTo>
                    <a:pt x="f37" y="f13"/>
                  </a:lnTo>
                  <a:cubicBezTo>
                    <a:pt x="f37" y="f12"/>
                    <a:pt x="f38" y="f8"/>
                    <a:pt x="f28" y="f8"/>
                  </a:cubicBezTo>
                  <a:close/>
                  <a:moveTo>
                    <a:pt x="f39" y="f40"/>
                  </a:moveTo>
                  <a:cubicBezTo>
                    <a:pt x="f41" y="f40"/>
                    <a:pt x="f5" y="f42"/>
                    <a:pt x="f5" y="f43"/>
                  </a:cubicBezTo>
                  <a:lnTo>
                    <a:pt x="f5" y="f44"/>
                  </a:lnTo>
                  <a:cubicBezTo>
                    <a:pt x="f5" y="f45"/>
                    <a:pt x="f41" y="f46"/>
                    <a:pt x="f39" y="f46"/>
                  </a:cubicBezTo>
                  <a:lnTo>
                    <a:pt x="f47" y="f46"/>
                  </a:lnTo>
                  <a:cubicBezTo>
                    <a:pt x="f48" y="f46"/>
                    <a:pt x="f6" y="f45"/>
                    <a:pt x="f6" y="f44"/>
                  </a:cubicBezTo>
                  <a:lnTo>
                    <a:pt x="f6" y="f43"/>
                  </a:lnTo>
                  <a:cubicBezTo>
                    <a:pt x="f6" y="f42"/>
                    <a:pt x="f48" y="f40"/>
                    <a:pt x="f47" y="f40"/>
                  </a:cubicBezTo>
                  <a:lnTo>
                    <a:pt x="f49" y="f40"/>
                  </a:lnTo>
                  <a:cubicBezTo>
                    <a:pt x="f50" y="f51"/>
                    <a:pt x="f52" y="f53"/>
                    <a:pt x="f52" y="f54"/>
                  </a:cubicBezTo>
                  <a:cubicBezTo>
                    <a:pt x="f52" y="f55"/>
                    <a:pt x="f50" y="f56"/>
                    <a:pt x="f49" y="f57"/>
                  </a:cubicBezTo>
                  <a:lnTo>
                    <a:pt x="f47" y="f57"/>
                  </a:lnTo>
                  <a:cubicBezTo>
                    <a:pt x="f58" y="f57"/>
                    <a:pt x="f59" y="f60"/>
                    <a:pt x="f61" y="f43"/>
                  </a:cubicBezTo>
                  <a:lnTo>
                    <a:pt x="f61" y="f62"/>
                  </a:lnTo>
                  <a:lnTo>
                    <a:pt x="f63" y="f62"/>
                  </a:lnTo>
                  <a:lnTo>
                    <a:pt x="f63" y="f43"/>
                  </a:lnTo>
                  <a:cubicBezTo>
                    <a:pt x="f63" y="f60"/>
                    <a:pt x="f64" y="f57"/>
                    <a:pt x="f39" y="f57"/>
                  </a:cubicBezTo>
                  <a:lnTo>
                    <a:pt x="f65" y="f57"/>
                  </a:lnTo>
                  <a:cubicBezTo>
                    <a:pt x="f66" y="f67"/>
                    <a:pt x="f68" y="f55"/>
                    <a:pt x="f68" y="f54"/>
                  </a:cubicBezTo>
                  <a:cubicBezTo>
                    <a:pt x="f68" y="f53"/>
                    <a:pt x="f66" y="f51"/>
                    <a:pt x="f65" y="f40"/>
                  </a:cubicBezTo>
                  <a:close/>
                  <a:moveTo>
                    <a:pt x="f69" y="f40"/>
                  </a:moveTo>
                  <a:cubicBezTo>
                    <a:pt x="f70" y="f40"/>
                    <a:pt x="f71" y="f72"/>
                    <a:pt x="f71" y="f54"/>
                  </a:cubicBezTo>
                  <a:cubicBezTo>
                    <a:pt x="f71" y="f73"/>
                    <a:pt x="f70" y="f57"/>
                    <a:pt x="f69" y="f57"/>
                  </a:cubicBezTo>
                  <a:lnTo>
                    <a:pt x="f74" y="f57"/>
                  </a:lnTo>
                  <a:cubicBezTo>
                    <a:pt x="f75" y="f57"/>
                    <a:pt x="f76" y="f73"/>
                    <a:pt x="f76" y="f54"/>
                  </a:cubicBezTo>
                  <a:cubicBezTo>
                    <a:pt x="f76" y="f72"/>
                    <a:pt x="f75" y="f40"/>
                    <a:pt x="f74" y="f40"/>
                  </a:cubicBezTo>
                  <a:close/>
                  <a:moveTo>
                    <a:pt x="f9" y="f77"/>
                  </a:moveTo>
                  <a:cubicBezTo>
                    <a:pt x="f78" y="f77"/>
                    <a:pt x="f79" y="f80"/>
                    <a:pt x="f79" y="f19"/>
                  </a:cubicBezTo>
                  <a:cubicBezTo>
                    <a:pt x="f79" y="f81"/>
                    <a:pt x="f78" y="f82"/>
                    <a:pt x="f9" y="f82"/>
                  </a:cubicBezTo>
                  <a:cubicBezTo>
                    <a:pt x="f83" y="f82"/>
                    <a:pt x="f84" y="f81"/>
                    <a:pt x="f84" y="f19"/>
                  </a:cubicBezTo>
                  <a:cubicBezTo>
                    <a:pt x="f84" y="f80"/>
                    <a:pt x="f83" y="f77"/>
                    <a:pt x="f9" y="f77"/>
                  </a:cubicBezTo>
                  <a:close/>
                  <a:moveTo>
                    <a:pt x="f28" y="f77"/>
                  </a:moveTo>
                  <a:cubicBezTo>
                    <a:pt x="f85" y="f77"/>
                    <a:pt x="f86" y="f80"/>
                    <a:pt x="f86" y="f19"/>
                  </a:cubicBezTo>
                  <a:cubicBezTo>
                    <a:pt x="f86" y="f81"/>
                    <a:pt x="f85" y="f82"/>
                    <a:pt x="f28" y="f82"/>
                  </a:cubicBezTo>
                  <a:cubicBezTo>
                    <a:pt x="f87" y="f82"/>
                    <a:pt x="f88" y="f81"/>
                    <a:pt x="f88" y="f19"/>
                  </a:cubicBezTo>
                  <a:cubicBezTo>
                    <a:pt x="f88" y="f80"/>
                    <a:pt x="f87" y="f77"/>
                    <a:pt x="f28" y="f77"/>
                  </a:cubicBezTo>
                  <a:close/>
                  <a:moveTo>
                    <a:pt x="f63" y="f89"/>
                  </a:moveTo>
                  <a:lnTo>
                    <a:pt x="f61" y="f89"/>
                  </a:lnTo>
                  <a:lnTo>
                    <a:pt x="f61" y="f44"/>
                  </a:lnTo>
                  <a:cubicBezTo>
                    <a:pt x="f61" y="f90"/>
                    <a:pt x="f58" y="f91"/>
                    <a:pt x="f47" y="f91"/>
                  </a:cubicBezTo>
                  <a:lnTo>
                    <a:pt x="f39" y="f91"/>
                  </a:lnTo>
                  <a:cubicBezTo>
                    <a:pt x="f64" y="f91"/>
                    <a:pt x="f63" y="f90"/>
                    <a:pt x="f63" y="f44"/>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nvGrpSpPr>
          <p:cNvPr id="31" name="Group 77">
            <a:extLst>
              <a:ext uri="{FF2B5EF4-FFF2-40B4-BE49-F238E27FC236}">
                <a16:creationId xmlns:a16="http://schemas.microsoft.com/office/drawing/2014/main" id="{07E42D3E-2F1D-CB9A-8D0E-48E669ACDD28}"/>
              </a:ext>
            </a:extLst>
          </p:cNvPr>
          <p:cNvGrpSpPr/>
          <p:nvPr/>
        </p:nvGrpSpPr>
        <p:grpSpPr>
          <a:xfrm>
            <a:off x="639595" y="3854497"/>
            <a:ext cx="683998" cy="683998"/>
            <a:chOff x="639595" y="3854497"/>
            <a:chExt cx="683998" cy="683998"/>
          </a:xfrm>
        </p:grpSpPr>
        <p:sp>
          <p:nvSpPr>
            <p:cNvPr id="32" name="Oval 37">
              <a:extLst>
                <a:ext uri="{FF2B5EF4-FFF2-40B4-BE49-F238E27FC236}">
                  <a16:creationId xmlns:a16="http://schemas.microsoft.com/office/drawing/2014/main" id="{E6103FB7-9C0C-2AD1-2454-A360CA145F7D}"/>
                </a:ext>
              </a:extLst>
            </p:cNvPr>
            <p:cNvSpPr/>
            <p:nvPr/>
          </p:nvSpPr>
          <p:spPr>
            <a:xfrm>
              <a:off x="639595" y="3854497"/>
              <a:ext cx="683998" cy="6839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12701" cap="flat">
              <a:solidFill>
                <a:srgbClr val="A4165D"/>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Arial"/>
              </a:endParaRPr>
            </a:p>
          </p:txBody>
        </p:sp>
        <p:grpSp>
          <p:nvGrpSpPr>
            <p:cNvPr id="33" name="Graphic 67">
              <a:extLst>
                <a:ext uri="{FF2B5EF4-FFF2-40B4-BE49-F238E27FC236}">
                  <a16:creationId xmlns:a16="http://schemas.microsoft.com/office/drawing/2014/main" id="{1682C049-6D52-0533-5DBE-2005DEB87EA6}"/>
                </a:ext>
              </a:extLst>
            </p:cNvPr>
            <p:cNvGrpSpPr/>
            <p:nvPr/>
          </p:nvGrpSpPr>
          <p:grpSpPr>
            <a:xfrm>
              <a:off x="712692" y="4034497"/>
              <a:ext cx="537804" cy="323999"/>
              <a:chOff x="712692" y="4034497"/>
              <a:chExt cx="537804" cy="323999"/>
            </a:xfrm>
          </p:grpSpPr>
          <p:sp>
            <p:nvSpPr>
              <p:cNvPr id="34" name="Freeform 70">
                <a:extLst>
                  <a:ext uri="{FF2B5EF4-FFF2-40B4-BE49-F238E27FC236}">
                    <a16:creationId xmlns:a16="http://schemas.microsoft.com/office/drawing/2014/main" id="{AA8856DA-6A09-E4E4-FDDC-74D0A2D35A76}"/>
                  </a:ext>
                </a:extLst>
              </p:cNvPr>
              <p:cNvSpPr/>
              <p:nvPr/>
            </p:nvSpPr>
            <p:spPr>
              <a:xfrm>
                <a:off x="763926" y="4107905"/>
                <a:ext cx="80951" cy="73499"/>
              </a:xfrm>
              <a:custGeom>
                <a:avLst/>
                <a:gdLst>
                  <a:gd name="f0" fmla="val 10800000"/>
                  <a:gd name="f1" fmla="val 5400000"/>
                  <a:gd name="f2" fmla="val 180"/>
                  <a:gd name="f3" fmla="val w"/>
                  <a:gd name="f4" fmla="val h"/>
                  <a:gd name="f5" fmla="val 0"/>
                  <a:gd name="f6" fmla="val 136208"/>
                  <a:gd name="f7" fmla="val 123665"/>
                  <a:gd name="f8" fmla="val 99387"/>
                  <a:gd name="f9" fmla="val 23301"/>
                  <a:gd name="f10" fmla="val 80870"/>
                  <a:gd name="f11" fmla="val 8494"/>
                  <a:gd name="f12" fmla="val 59410"/>
                  <a:gd name="f13" fmla="val 40503"/>
                  <a:gd name="f14" fmla="val 26558"/>
                  <a:gd name="f15" fmla="val 14938"/>
                  <a:gd name="f16" fmla="val 4838"/>
                  <a:gd name="f17" fmla="val 7794"/>
                  <a:gd name="f18" fmla="val 13625"/>
                  <a:gd name="f19" fmla="+- 0 0 845"/>
                  <a:gd name="f20" fmla="val 24246"/>
                  <a:gd name="f21" fmla="+- 0 0 2360"/>
                  <a:gd name="f22" fmla="val 39316"/>
                  <a:gd name="f23" fmla="val 3536"/>
                  <a:gd name="f24" fmla="val 56041"/>
                  <a:gd name="f25" fmla="val 9156"/>
                  <a:gd name="f26" fmla="val 71990"/>
                  <a:gd name="f27" fmla="val 20948"/>
                  <a:gd name="f28" fmla="val 87732"/>
                  <a:gd name="f29" fmla="val 36741"/>
                  <a:gd name="f30" fmla="val 100356"/>
                  <a:gd name="f31" fmla="val 55257"/>
                  <a:gd name="f32" fmla="val 115162"/>
                  <a:gd name="f33" fmla="val 76727"/>
                  <a:gd name="f34" fmla="val 123666"/>
                  <a:gd name="f35" fmla="val 95634"/>
                  <a:gd name="f36" fmla="val 109569"/>
                  <a:gd name="f37" fmla="val 121189"/>
                  <a:gd name="f38" fmla="val 118828"/>
                  <a:gd name="f39" fmla="val 128333"/>
                  <a:gd name="f40" fmla="val 110050"/>
                  <a:gd name="f41" fmla="val 145888"/>
                  <a:gd name="f42" fmla="val 88450"/>
                  <a:gd name="f43" fmla="val 133172"/>
                  <a:gd name="f44" fmla="val 50343"/>
                  <a:gd name="f45" fmla="val 120923"/>
                  <a:gd name="f46" fmla="val 104126"/>
                  <a:gd name="f47" fmla="val 114131"/>
                  <a:gd name="f48" fmla="val 112479"/>
                  <a:gd name="f49" fmla="val 103425"/>
                  <a:gd name="f50" fmla="val 114227"/>
                  <a:gd name="f51" fmla="val 78860"/>
                  <a:gd name="f52" fmla="val 59572"/>
                  <a:gd name="f53" fmla="val 106497"/>
                  <a:gd name="f54" fmla="val 42722"/>
                  <a:gd name="f55" fmla="val 93005"/>
                  <a:gd name="f56" fmla="val 28292"/>
                  <a:gd name="f57" fmla="val 81468"/>
                  <a:gd name="f58" fmla="val 17567"/>
                  <a:gd name="f59" fmla="val 67228"/>
                  <a:gd name="f60" fmla="val 12528"/>
                  <a:gd name="f61" fmla="val 52932"/>
                  <a:gd name="f62" fmla="val 7756"/>
                  <a:gd name="f63" fmla="val 39401"/>
                  <a:gd name="f64" fmla="val 8709"/>
                  <a:gd name="f65" fmla="val 27543"/>
                  <a:gd name="f66" fmla="val 15205"/>
                  <a:gd name="f67" fmla="val 19559"/>
                  <a:gd name="f68" fmla="val 21996"/>
                  <a:gd name="f69" fmla="val 11206"/>
                  <a:gd name="f70" fmla="val 32712"/>
                  <a:gd name="f71" fmla="val 9458"/>
                  <a:gd name="f72" fmla="val 40493"/>
                  <a:gd name="f73" fmla="val 57257"/>
                  <a:gd name="f74" fmla="val 76546"/>
                  <a:gd name="f75" fmla="val 17178"/>
                  <a:gd name="f76" fmla="val 93395"/>
                  <a:gd name="f77" fmla="val 30671"/>
                  <a:gd name="f78" fmla="val 122542"/>
                  <a:gd name="f79" fmla="val 53981"/>
                  <a:gd name="f80" fmla="val 134896"/>
                  <a:gd name="f81" fmla="val 86938"/>
                  <a:gd name="f82" fmla="+- 0 0 -90"/>
                  <a:gd name="f83" fmla="*/ f3 1 136208"/>
                  <a:gd name="f84" fmla="*/ f4 1 123665"/>
                  <a:gd name="f85" fmla="+- f7 0 f5"/>
                  <a:gd name="f86" fmla="+- f6 0 f5"/>
                  <a:gd name="f87" fmla="*/ f82 f0 1"/>
                  <a:gd name="f88" fmla="*/ f86 1 136208"/>
                  <a:gd name="f89" fmla="*/ f85 1 123665"/>
                  <a:gd name="f90" fmla="*/ 99387 f86 1"/>
                  <a:gd name="f91" fmla="*/ 23301 f85 1"/>
                  <a:gd name="f92" fmla="*/ 40503 f86 1"/>
                  <a:gd name="f93" fmla="*/ 0 f85 1"/>
                  <a:gd name="f94" fmla="*/ 7794 f86 1"/>
                  <a:gd name="f95" fmla="*/ 13625 f85 1"/>
                  <a:gd name="f96" fmla="*/ 3536 f86 1"/>
                  <a:gd name="f97" fmla="*/ 56041 f85 1"/>
                  <a:gd name="f98" fmla="*/ 36741 f86 1"/>
                  <a:gd name="f99" fmla="*/ 100356 f85 1"/>
                  <a:gd name="f100" fmla="*/ 95634 f86 1"/>
                  <a:gd name="f101" fmla="*/ 123666 f85 1"/>
                  <a:gd name="f102" fmla="*/ 128333 f86 1"/>
                  <a:gd name="f103" fmla="*/ 110050 f85 1"/>
                  <a:gd name="f104" fmla="*/ 120923 f86 1"/>
                  <a:gd name="f105" fmla="*/ 104126 f85 1"/>
                  <a:gd name="f106" fmla="*/ 114227 f85 1"/>
                  <a:gd name="f107" fmla="*/ 42722 f86 1"/>
                  <a:gd name="f108" fmla="*/ 93005 f85 1"/>
                  <a:gd name="f109" fmla="*/ 12528 f86 1"/>
                  <a:gd name="f110" fmla="*/ 52932 f85 1"/>
                  <a:gd name="f111" fmla="*/ 15205 f86 1"/>
                  <a:gd name="f112" fmla="*/ 19559 f85 1"/>
                  <a:gd name="f113" fmla="*/ 40493 f86 1"/>
                  <a:gd name="f114" fmla="*/ 9458 f85 1"/>
                  <a:gd name="f115" fmla="*/ 93395 f86 1"/>
                  <a:gd name="f116" fmla="*/ 30671 f85 1"/>
                  <a:gd name="f117" fmla="*/ f87 1 f2"/>
                  <a:gd name="f118" fmla="*/ f90 1 136208"/>
                  <a:gd name="f119" fmla="*/ f91 1 123665"/>
                  <a:gd name="f120" fmla="*/ f92 1 136208"/>
                  <a:gd name="f121" fmla="*/ f93 1 123665"/>
                  <a:gd name="f122" fmla="*/ f94 1 136208"/>
                  <a:gd name="f123" fmla="*/ f95 1 123665"/>
                  <a:gd name="f124" fmla="*/ f96 1 136208"/>
                  <a:gd name="f125" fmla="*/ f97 1 123665"/>
                  <a:gd name="f126" fmla="*/ f98 1 136208"/>
                  <a:gd name="f127" fmla="*/ f99 1 123665"/>
                  <a:gd name="f128" fmla="*/ f100 1 136208"/>
                  <a:gd name="f129" fmla="*/ f101 1 123665"/>
                  <a:gd name="f130" fmla="*/ f102 1 136208"/>
                  <a:gd name="f131" fmla="*/ f103 1 123665"/>
                  <a:gd name="f132" fmla="*/ f104 1 136208"/>
                  <a:gd name="f133" fmla="*/ f105 1 123665"/>
                  <a:gd name="f134" fmla="*/ f106 1 123665"/>
                  <a:gd name="f135" fmla="*/ f107 1 136208"/>
                  <a:gd name="f136" fmla="*/ f108 1 123665"/>
                  <a:gd name="f137" fmla="*/ f109 1 136208"/>
                  <a:gd name="f138" fmla="*/ f110 1 123665"/>
                  <a:gd name="f139" fmla="*/ f111 1 136208"/>
                  <a:gd name="f140" fmla="*/ f112 1 123665"/>
                  <a:gd name="f141" fmla="*/ f113 1 136208"/>
                  <a:gd name="f142" fmla="*/ f114 1 123665"/>
                  <a:gd name="f143" fmla="*/ f115 1 136208"/>
                  <a:gd name="f144" fmla="*/ f116 1 123665"/>
                  <a:gd name="f145" fmla="*/ f5 1 f88"/>
                  <a:gd name="f146" fmla="*/ f6 1 f88"/>
                  <a:gd name="f147" fmla="*/ f5 1 f89"/>
                  <a:gd name="f148" fmla="*/ f7 1 f89"/>
                  <a:gd name="f149" fmla="+- f117 0 f1"/>
                  <a:gd name="f150" fmla="*/ f118 1 f88"/>
                  <a:gd name="f151" fmla="*/ f119 1 f89"/>
                  <a:gd name="f152" fmla="*/ f120 1 f88"/>
                  <a:gd name="f153" fmla="*/ f121 1 f89"/>
                  <a:gd name="f154" fmla="*/ f122 1 f88"/>
                  <a:gd name="f155" fmla="*/ f123 1 f89"/>
                  <a:gd name="f156" fmla="*/ f124 1 f88"/>
                  <a:gd name="f157" fmla="*/ f125 1 f89"/>
                  <a:gd name="f158" fmla="*/ f126 1 f88"/>
                  <a:gd name="f159" fmla="*/ f127 1 f89"/>
                  <a:gd name="f160" fmla="*/ f128 1 f88"/>
                  <a:gd name="f161" fmla="*/ f129 1 f89"/>
                  <a:gd name="f162" fmla="*/ f130 1 f88"/>
                  <a:gd name="f163" fmla="*/ f131 1 f89"/>
                  <a:gd name="f164" fmla="*/ f132 1 f88"/>
                  <a:gd name="f165" fmla="*/ f133 1 f89"/>
                  <a:gd name="f166" fmla="*/ f134 1 f89"/>
                  <a:gd name="f167" fmla="*/ f135 1 f88"/>
                  <a:gd name="f168" fmla="*/ f136 1 f89"/>
                  <a:gd name="f169" fmla="*/ f137 1 f88"/>
                  <a:gd name="f170" fmla="*/ f138 1 f89"/>
                  <a:gd name="f171" fmla="*/ f139 1 f88"/>
                  <a:gd name="f172" fmla="*/ f140 1 f89"/>
                  <a:gd name="f173" fmla="*/ f141 1 f88"/>
                  <a:gd name="f174" fmla="*/ f142 1 f89"/>
                  <a:gd name="f175" fmla="*/ f143 1 f88"/>
                  <a:gd name="f176" fmla="*/ f144 1 f89"/>
                  <a:gd name="f177" fmla="*/ f145 f83 1"/>
                  <a:gd name="f178" fmla="*/ f146 f83 1"/>
                  <a:gd name="f179" fmla="*/ f148 f84 1"/>
                  <a:gd name="f180" fmla="*/ f147 f84 1"/>
                  <a:gd name="f181" fmla="*/ f150 f83 1"/>
                  <a:gd name="f182" fmla="*/ f151 f84 1"/>
                  <a:gd name="f183" fmla="*/ f152 f83 1"/>
                  <a:gd name="f184" fmla="*/ f153 f84 1"/>
                  <a:gd name="f185" fmla="*/ f154 f83 1"/>
                  <a:gd name="f186" fmla="*/ f155 f84 1"/>
                  <a:gd name="f187" fmla="*/ f156 f83 1"/>
                  <a:gd name="f188" fmla="*/ f157 f84 1"/>
                  <a:gd name="f189" fmla="*/ f158 f83 1"/>
                  <a:gd name="f190" fmla="*/ f159 f84 1"/>
                  <a:gd name="f191" fmla="*/ f160 f83 1"/>
                  <a:gd name="f192" fmla="*/ f161 f84 1"/>
                  <a:gd name="f193" fmla="*/ f162 f83 1"/>
                  <a:gd name="f194" fmla="*/ f163 f84 1"/>
                  <a:gd name="f195" fmla="*/ f164 f83 1"/>
                  <a:gd name="f196" fmla="*/ f165 f84 1"/>
                  <a:gd name="f197" fmla="*/ f166 f84 1"/>
                  <a:gd name="f198" fmla="*/ f167 f83 1"/>
                  <a:gd name="f199" fmla="*/ f168 f84 1"/>
                  <a:gd name="f200" fmla="*/ f169 f83 1"/>
                  <a:gd name="f201" fmla="*/ f170 f84 1"/>
                  <a:gd name="f202" fmla="*/ f171 f83 1"/>
                  <a:gd name="f203" fmla="*/ f172 f84 1"/>
                  <a:gd name="f204" fmla="*/ f173 f83 1"/>
                  <a:gd name="f205" fmla="*/ f174 f84 1"/>
                  <a:gd name="f206" fmla="*/ f175 f83 1"/>
                  <a:gd name="f207" fmla="*/ f176 f84 1"/>
                </a:gdLst>
                <a:ahLst/>
                <a:cxnLst>
                  <a:cxn ang="3cd4">
                    <a:pos x="hc" y="t"/>
                  </a:cxn>
                  <a:cxn ang="0">
                    <a:pos x="r" y="vc"/>
                  </a:cxn>
                  <a:cxn ang="cd4">
                    <a:pos x="hc" y="b"/>
                  </a:cxn>
                  <a:cxn ang="cd2">
                    <a:pos x="l" y="vc"/>
                  </a:cxn>
                  <a:cxn ang="f149">
                    <a:pos x="f181" y="f182"/>
                  </a:cxn>
                  <a:cxn ang="f149">
                    <a:pos x="f183" y="f184"/>
                  </a:cxn>
                  <a:cxn ang="f149">
                    <a:pos x="f185" y="f186"/>
                  </a:cxn>
                  <a:cxn ang="f149">
                    <a:pos x="f187" y="f188"/>
                  </a:cxn>
                  <a:cxn ang="f149">
                    <a:pos x="f189" y="f190"/>
                  </a:cxn>
                  <a:cxn ang="f149">
                    <a:pos x="f191" y="f192"/>
                  </a:cxn>
                  <a:cxn ang="f149">
                    <a:pos x="f193" y="f194"/>
                  </a:cxn>
                  <a:cxn ang="f149">
                    <a:pos x="f181" y="f182"/>
                  </a:cxn>
                  <a:cxn ang="f149">
                    <a:pos x="f195" y="f196"/>
                  </a:cxn>
                  <a:cxn ang="f149">
                    <a:pos x="f191" y="f197"/>
                  </a:cxn>
                  <a:cxn ang="f149">
                    <a:pos x="f198" y="f199"/>
                  </a:cxn>
                  <a:cxn ang="f149">
                    <a:pos x="f200" y="f201"/>
                  </a:cxn>
                  <a:cxn ang="f149">
                    <a:pos x="f202" y="f203"/>
                  </a:cxn>
                  <a:cxn ang="f149">
                    <a:pos x="f204" y="f205"/>
                  </a:cxn>
                  <a:cxn ang="f149">
                    <a:pos x="f206" y="f207"/>
                  </a:cxn>
                  <a:cxn ang="f149">
                    <a:pos x="f195" y="f196"/>
                  </a:cxn>
                </a:cxnLst>
                <a:rect l="f177" t="f180" r="f178" b="f179"/>
                <a:pathLst>
                  <a:path w="136208" h="123665">
                    <a:moveTo>
                      <a:pt x="f8" y="f9"/>
                    </a:moveTo>
                    <a:cubicBezTo>
                      <a:pt x="f10" y="f11"/>
                      <a:pt x="f12" y="f5"/>
                      <a:pt x="f13" y="f5"/>
                    </a:cubicBezTo>
                    <a:cubicBezTo>
                      <a:pt x="f14" y="f5"/>
                      <a:pt x="f15" y="f16"/>
                      <a:pt x="f17" y="f18"/>
                    </a:cubicBezTo>
                    <a:cubicBezTo>
                      <a:pt x="f19" y="f20"/>
                      <a:pt x="f21" y="f22"/>
                      <a:pt x="f23" y="f24"/>
                    </a:cubicBezTo>
                    <a:cubicBezTo>
                      <a:pt x="f25" y="f26"/>
                      <a:pt x="f27" y="f28"/>
                      <a:pt x="f29" y="f30"/>
                    </a:cubicBezTo>
                    <a:cubicBezTo>
                      <a:pt x="f31" y="f32"/>
                      <a:pt x="f33" y="f34"/>
                      <a:pt x="f35" y="f34"/>
                    </a:cubicBezTo>
                    <a:cubicBezTo>
                      <a:pt x="f36" y="f34"/>
                      <a:pt x="f37" y="f38"/>
                      <a:pt x="f39" y="f40"/>
                    </a:cubicBezTo>
                    <a:cubicBezTo>
                      <a:pt x="f41" y="f42"/>
                      <a:pt x="f43" y="f44"/>
                      <a:pt x="f8" y="f9"/>
                    </a:cubicBezTo>
                    <a:close/>
                    <a:moveTo>
                      <a:pt x="f45" y="f46"/>
                    </a:moveTo>
                    <a:cubicBezTo>
                      <a:pt x="f47" y="f48"/>
                      <a:pt x="f49" y="f50"/>
                      <a:pt x="f35" y="f50"/>
                    </a:cubicBezTo>
                    <a:cubicBezTo>
                      <a:pt x="f51" y="f50"/>
                      <a:pt x="f52" y="f53"/>
                      <a:pt x="f54" y="f55"/>
                    </a:cubicBezTo>
                    <a:cubicBezTo>
                      <a:pt x="f56" y="f57"/>
                      <a:pt x="f58" y="f59"/>
                      <a:pt x="f60" y="f61"/>
                    </a:cubicBezTo>
                    <a:cubicBezTo>
                      <a:pt x="f62" y="f63"/>
                      <a:pt x="f64" y="f65"/>
                      <a:pt x="f66" y="f67"/>
                    </a:cubicBezTo>
                    <a:cubicBezTo>
                      <a:pt x="f68" y="f69"/>
                      <a:pt x="f70" y="f71"/>
                      <a:pt x="f72" y="f71"/>
                    </a:cubicBezTo>
                    <a:cubicBezTo>
                      <a:pt x="f73" y="f71"/>
                      <a:pt x="f74" y="f75"/>
                      <a:pt x="f76" y="f77"/>
                    </a:cubicBezTo>
                    <a:cubicBezTo>
                      <a:pt x="f78" y="f79"/>
                      <a:pt x="f80" y="f81"/>
                      <a:pt x="f45" y="f46"/>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5" name="Freeform 71">
                <a:extLst>
                  <a:ext uri="{FF2B5EF4-FFF2-40B4-BE49-F238E27FC236}">
                    <a16:creationId xmlns:a16="http://schemas.microsoft.com/office/drawing/2014/main" id="{E1FC2A43-0A61-FC7B-F52E-F1C1ECFDDEE3}"/>
                  </a:ext>
                </a:extLst>
              </p:cNvPr>
              <p:cNvSpPr/>
              <p:nvPr/>
            </p:nvSpPr>
            <p:spPr>
              <a:xfrm>
                <a:off x="1118302" y="4107914"/>
                <a:ext cx="80960" cy="73508"/>
              </a:xfrm>
              <a:custGeom>
                <a:avLst/>
                <a:gdLst>
                  <a:gd name="f0" fmla="val 10800000"/>
                  <a:gd name="f1" fmla="val 5400000"/>
                  <a:gd name="f2" fmla="val 180"/>
                  <a:gd name="f3" fmla="val w"/>
                  <a:gd name="f4" fmla="val h"/>
                  <a:gd name="f5" fmla="val 0"/>
                  <a:gd name="f6" fmla="val 136212"/>
                  <a:gd name="f7" fmla="val 123675"/>
                  <a:gd name="f8" fmla="val 95719"/>
                  <a:gd name="f9" fmla="val 76812"/>
                  <a:gd name="f10" fmla="val 55352"/>
                  <a:gd name="f11" fmla="val 8485"/>
                  <a:gd name="f12" fmla="val 36836"/>
                  <a:gd name="f13" fmla="val 23301"/>
                  <a:gd name="f14" fmla="val 3041"/>
                  <a:gd name="f15" fmla="val 50324"/>
                  <a:gd name="f16" fmla="+- 0 0 9684"/>
                  <a:gd name="f17" fmla="val 88441"/>
                  <a:gd name="f18" fmla="val 7880"/>
                  <a:gd name="f19" fmla="val 110069"/>
                  <a:gd name="f20" fmla="val 15128"/>
                  <a:gd name="f21" fmla="val 118970"/>
                  <a:gd name="f22" fmla="val 26434"/>
                  <a:gd name="f23" fmla="val 40579"/>
                  <a:gd name="f24" fmla="val 59477"/>
                  <a:gd name="f25" fmla="val 80937"/>
                  <a:gd name="f26" fmla="val 115181"/>
                  <a:gd name="f27" fmla="val 99463"/>
                  <a:gd name="f28" fmla="val 100365"/>
                  <a:gd name="f29" fmla="val 115255"/>
                  <a:gd name="f30" fmla="val 87732"/>
                  <a:gd name="f31" fmla="val 127047"/>
                  <a:gd name="f32" fmla="val 71990"/>
                  <a:gd name="f33" fmla="val 132676"/>
                  <a:gd name="f34" fmla="val 56050"/>
                  <a:gd name="f35" fmla="val 138572"/>
                  <a:gd name="f36" fmla="val 39316"/>
                  <a:gd name="f37" fmla="val 137058"/>
                  <a:gd name="f38" fmla="val 24265"/>
                  <a:gd name="f39" fmla="val 128419"/>
                  <a:gd name="f40" fmla="val 13635"/>
                  <a:gd name="f41" fmla="val 121284"/>
                  <a:gd name="f42" fmla="val 4828"/>
                  <a:gd name="f43" fmla="val 109674"/>
                  <a:gd name="f44" fmla="val 123694"/>
                  <a:gd name="f45" fmla="val 52923"/>
                  <a:gd name="f46" fmla="val 118646"/>
                  <a:gd name="f47" fmla="val 67228"/>
                  <a:gd name="f48" fmla="val 107921"/>
                  <a:gd name="f49" fmla="val 81468"/>
                  <a:gd name="f50" fmla="val 93490"/>
                  <a:gd name="f51" fmla="val 92995"/>
                  <a:gd name="f52" fmla="val 76631"/>
                  <a:gd name="f53" fmla="val 106488"/>
                  <a:gd name="f54" fmla="val 57353"/>
                  <a:gd name="f55" fmla="val 114217"/>
                  <a:gd name="f56" fmla="val 40589"/>
                  <a:gd name="f57" fmla="val 32807"/>
                  <a:gd name="f58" fmla="val 22101"/>
                  <a:gd name="f59" fmla="val 112460"/>
                  <a:gd name="f60" fmla="val 15300"/>
                  <a:gd name="f61" fmla="val 104126"/>
                  <a:gd name="f62" fmla="val 1327"/>
                  <a:gd name="f63" fmla="val 86920"/>
                  <a:gd name="f64" fmla="val 13671"/>
                  <a:gd name="f65" fmla="val 53953"/>
                  <a:gd name="f66" fmla="val 42827"/>
                  <a:gd name="f67" fmla="val 30661"/>
                  <a:gd name="f68" fmla="val 59677"/>
                  <a:gd name="f69" fmla="val 17168"/>
                  <a:gd name="f70" fmla="val 78955"/>
                  <a:gd name="f71" fmla="val 9449"/>
                  <a:gd name="f72" fmla="val 95729"/>
                  <a:gd name="f73" fmla="val 103511"/>
                  <a:gd name="f74" fmla="val 114226"/>
                  <a:gd name="f75" fmla="val 11206"/>
                  <a:gd name="f76" fmla="val 121018"/>
                  <a:gd name="f77" fmla="val 19550"/>
                  <a:gd name="f78" fmla="val 127514"/>
                  <a:gd name="f79" fmla="val 27543"/>
                  <a:gd name="f80" fmla="val 128457"/>
                  <a:gd name="f81" fmla="val 39402"/>
                  <a:gd name="f82" fmla="+- 0 0 -90"/>
                  <a:gd name="f83" fmla="*/ f3 1 136212"/>
                  <a:gd name="f84" fmla="*/ f4 1 123675"/>
                  <a:gd name="f85" fmla="+- f7 0 f5"/>
                  <a:gd name="f86" fmla="+- f6 0 f5"/>
                  <a:gd name="f87" fmla="*/ f82 f0 1"/>
                  <a:gd name="f88" fmla="*/ f86 1 136212"/>
                  <a:gd name="f89" fmla="*/ f85 1 123675"/>
                  <a:gd name="f90" fmla="*/ 95719 f86 1"/>
                  <a:gd name="f91" fmla="*/ 0 f85 1"/>
                  <a:gd name="f92" fmla="*/ 36836 f86 1"/>
                  <a:gd name="f93" fmla="*/ 23301 f85 1"/>
                  <a:gd name="f94" fmla="*/ 7880 f86 1"/>
                  <a:gd name="f95" fmla="*/ 110069 f85 1"/>
                  <a:gd name="f96" fmla="*/ 40579 f86 1"/>
                  <a:gd name="f97" fmla="*/ 123675 f85 1"/>
                  <a:gd name="f98" fmla="*/ 99463 f86 1"/>
                  <a:gd name="f99" fmla="*/ 100365 f85 1"/>
                  <a:gd name="f100" fmla="*/ 132676 f86 1"/>
                  <a:gd name="f101" fmla="*/ 56050 f85 1"/>
                  <a:gd name="f102" fmla="*/ 128419 f86 1"/>
                  <a:gd name="f103" fmla="*/ 13635 f85 1"/>
                  <a:gd name="f104" fmla="*/ 123694 f86 1"/>
                  <a:gd name="f105" fmla="*/ 52923 f85 1"/>
                  <a:gd name="f106" fmla="*/ 93490 f86 1"/>
                  <a:gd name="f107" fmla="*/ 92995 f85 1"/>
                  <a:gd name="f108" fmla="*/ 40589 f86 1"/>
                  <a:gd name="f109" fmla="*/ 114217 f85 1"/>
                  <a:gd name="f110" fmla="*/ 15300 f86 1"/>
                  <a:gd name="f111" fmla="*/ 104126 f85 1"/>
                  <a:gd name="f112" fmla="*/ 42827 f86 1"/>
                  <a:gd name="f113" fmla="*/ 30661 f85 1"/>
                  <a:gd name="f114" fmla="*/ 95729 f86 1"/>
                  <a:gd name="f115" fmla="*/ 9449 f85 1"/>
                  <a:gd name="f116" fmla="*/ 121018 f86 1"/>
                  <a:gd name="f117" fmla="*/ 19550 f85 1"/>
                  <a:gd name="f118" fmla="*/ f87 1 f2"/>
                  <a:gd name="f119" fmla="*/ f90 1 136212"/>
                  <a:gd name="f120" fmla="*/ f91 1 123675"/>
                  <a:gd name="f121" fmla="*/ f92 1 136212"/>
                  <a:gd name="f122" fmla="*/ f93 1 123675"/>
                  <a:gd name="f123" fmla="*/ f94 1 136212"/>
                  <a:gd name="f124" fmla="*/ f95 1 123675"/>
                  <a:gd name="f125" fmla="*/ f96 1 136212"/>
                  <a:gd name="f126" fmla="*/ f97 1 123675"/>
                  <a:gd name="f127" fmla="*/ f98 1 136212"/>
                  <a:gd name="f128" fmla="*/ f99 1 123675"/>
                  <a:gd name="f129" fmla="*/ f100 1 136212"/>
                  <a:gd name="f130" fmla="*/ f101 1 123675"/>
                  <a:gd name="f131" fmla="*/ f102 1 136212"/>
                  <a:gd name="f132" fmla="*/ f103 1 123675"/>
                  <a:gd name="f133" fmla="*/ f104 1 136212"/>
                  <a:gd name="f134" fmla="*/ f105 1 123675"/>
                  <a:gd name="f135" fmla="*/ f106 1 136212"/>
                  <a:gd name="f136" fmla="*/ f107 1 123675"/>
                  <a:gd name="f137" fmla="*/ f108 1 136212"/>
                  <a:gd name="f138" fmla="*/ f109 1 123675"/>
                  <a:gd name="f139" fmla="*/ f110 1 136212"/>
                  <a:gd name="f140" fmla="*/ f111 1 123675"/>
                  <a:gd name="f141" fmla="*/ f112 1 136212"/>
                  <a:gd name="f142" fmla="*/ f113 1 123675"/>
                  <a:gd name="f143" fmla="*/ f114 1 136212"/>
                  <a:gd name="f144" fmla="*/ f115 1 123675"/>
                  <a:gd name="f145" fmla="*/ f116 1 136212"/>
                  <a:gd name="f146" fmla="*/ f117 1 123675"/>
                  <a:gd name="f147" fmla="*/ f5 1 f88"/>
                  <a:gd name="f148" fmla="*/ f6 1 f88"/>
                  <a:gd name="f149" fmla="*/ f5 1 f89"/>
                  <a:gd name="f150" fmla="*/ f7 1 f89"/>
                  <a:gd name="f151" fmla="+- f118 0 f1"/>
                  <a:gd name="f152" fmla="*/ f119 1 f88"/>
                  <a:gd name="f153" fmla="*/ f120 1 f89"/>
                  <a:gd name="f154" fmla="*/ f121 1 f88"/>
                  <a:gd name="f155" fmla="*/ f122 1 f89"/>
                  <a:gd name="f156" fmla="*/ f123 1 f88"/>
                  <a:gd name="f157" fmla="*/ f124 1 f89"/>
                  <a:gd name="f158" fmla="*/ f125 1 f88"/>
                  <a:gd name="f159" fmla="*/ f126 1 f89"/>
                  <a:gd name="f160" fmla="*/ f127 1 f88"/>
                  <a:gd name="f161" fmla="*/ f128 1 f89"/>
                  <a:gd name="f162" fmla="*/ f129 1 f88"/>
                  <a:gd name="f163" fmla="*/ f130 1 f89"/>
                  <a:gd name="f164" fmla="*/ f131 1 f88"/>
                  <a:gd name="f165" fmla="*/ f132 1 f89"/>
                  <a:gd name="f166" fmla="*/ f133 1 f88"/>
                  <a:gd name="f167" fmla="*/ f134 1 f89"/>
                  <a:gd name="f168" fmla="*/ f135 1 f88"/>
                  <a:gd name="f169" fmla="*/ f136 1 f89"/>
                  <a:gd name="f170" fmla="*/ f137 1 f88"/>
                  <a:gd name="f171" fmla="*/ f138 1 f89"/>
                  <a:gd name="f172" fmla="*/ f139 1 f88"/>
                  <a:gd name="f173" fmla="*/ f140 1 f89"/>
                  <a:gd name="f174" fmla="*/ f141 1 f88"/>
                  <a:gd name="f175" fmla="*/ f142 1 f89"/>
                  <a:gd name="f176" fmla="*/ f143 1 f88"/>
                  <a:gd name="f177" fmla="*/ f144 1 f89"/>
                  <a:gd name="f178" fmla="*/ f145 1 f88"/>
                  <a:gd name="f179" fmla="*/ f146 1 f89"/>
                  <a:gd name="f180" fmla="*/ f147 f83 1"/>
                  <a:gd name="f181" fmla="*/ f148 f83 1"/>
                  <a:gd name="f182" fmla="*/ f150 f84 1"/>
                  <a:gd name="f183" fmla="*/ f149 f84 1"/>
                  <a:gd name="f184" fmla="*/ f152 f83 1"/>
                  <a:gd name="f185" fmla="*/ f153 f84 1"/>
                  <a:gd name="f186" fmla="*/ f154 f83 1"/>
                  <a:gd name="f187" fmla="*/ f155 f84 1"/>
                  <a:gd name="f188" fmla="*/ f156 f83 1"/>
                  <a:gd name="f189" fmla="*/ f157 f84 1"/>
                  <a:gd name="f190" fmla="*/ f158 f83 1"/>
                  <a:gd name="f191" fmla="*/ f159 f84 1"/>
                  <a:gd name="f192" fmla="*/ f160 f83 1"/>
                  <a:gd name="f193" fmla="*/ f161 f84 1"/>
                  <a:gd name="f194" fmla="*/ f162 f83 1"/>
                  <a:gd name="f195" fmla="*/ f163 f84 1"/>
                  <a:gd name="f196" fmla="*/ f164 f83 1"/>
                  <a:gd name="f197" fmla="*/ f165 f84 1"/>
                  <a:gd name="f198" fmla="*/ f166 f83 1"/>
                  <a:gd name="f199" fmla="*/ f167 f84 1"/>
                  <a:gd name="f200" fmla="*/ f168 f83 1"/>
                  <a:gd name="f201" fmla="*/ f169 f84 1"/>
                  <a:gd name="f202" fmla="*/ f170 f83 1"/>
                  <a:gd name="f203" fmla="*/ f171 f84 1"/>
                  <a:gd name="f204" fmla="*/ f172 f83 1"/>
                  <a:gd name="f205" fmla="*/ f173 f84 1"/>
                  <a:gd name="f206" fmla="*/ f174 f83 1"/>
                  <a:gd name="f207" fmla="*/ f175 f84 1"/>
                  <a:gd name="f208" fmla="*/ f176 f83 1"/>
                  <a:gd name="f209" fmla="*/ f177 f84 1"/>
                  <a:gd name="f210" fmla="*/ f178 f83 1"/>
                  <a:gd name="f211" fmla="*/ f179 f84 1"/>
                </a:gdLst>
                <a:ahLst/>
                <a:cxnLst>
                  <a:cxn ang="3cd4">
                    <a:pos x="hc" y="t"/>
                  </a:cxn>
                  <a:cxn ang="0">
                    <a:pos x="r" y="vc"/>
                  </a:cxn>
                  <a:cxn ang="cd4">
                    <a:pos x="hc" y="b"/>
                  </a:cxn>
                  <a:cxn ang="cd2">
                    <a:pos x="l" y="vc"/>
                  </a:cxn>
                  <a:cxn ang="f151">
                    <a:pos x="f184" y="f185"/>
                  </a:cxn>
                  <a:cxn ang="f151">
                    <a:pos x="f186" y="f187"/>
                  </a:cxn>
                  <a:cxn ang="f151">
                    <a:pos x="f188" y="f189"/>
                  </a:cxn>
                  <a:cxn ang="f151">
                    <a:pos x="f190" y="f191"/>
                  </a:cxn>
                  <a:cxn ang="f151">
                    <a:pos x="f190" y="f191"/>
                  </a:cxn>
                  <a:cxn ang="f151">
                    <a:pos x="f192" y="f193"/>
                  </a:cxn>
                  <a:cxn ang="f151">
                    <a:pos x="f194" y="f195"/>
                  </a:cxn>
                  <a:cxn ang="f151">
                    <a:pos x="f196" y="f197"/>
                  </a:cxn>
                  <a:cxn ang="f151">
                    <a:pos x="f184" y="f185"/>
                  </a:cxn>
                  <a:cxn ang="f151">
                    <a:pos x="f198" y="f199"/>
                  </a:cxn>
                  <a:cxn ang="f151">
                    <a:pos x="f200" y="f201"/>
                  </a:cxn>
                  <a:cxn ang="f151">
                    <a:pos x="f202" y="f203"/>
                  </a:cxn>
                  <a:cxn ang="f151">
                    <a:pos x="f204" y="f205"/>
                  </a:cxn>
                  <a:cxn ang="f151">
                    <a:pos x="f206" y="f207"/>
                  </a:cxn>
                  <a:cxn ang="f151">
                    <a:pos x="f208" y="f209"/>
                  </a:cxn>
                  <a:cxn ang="f151">
                    <a:pos x="f210" y="f211"/>
                  </a:cxn>
                  <a:cxn ang="f151">
                    <a:pos x="f198" y="f199"/>
                  </a:cxn>
                </a:cxnLst>
                <a:rect l="f180" t="f183" r="f181" b="f182"/>
                <a:pathLst>
                  <a:path w="136212" h="123675">
                    <a:moveTo>
                      <a:pt x="f8" y="f5"/>
                    </a:moveTo>
                    <a:cubicBezTo>
                      <a:pt x="f9" y="f5"/>
                      <a:pt x="f10" y="f11"/>
                      <a:pt x="f12" y="f13"/>
                    </a:cubicBezTo>
                    <a:cubicBezTo>
                      <a:pt x="f14" y="f15"/>
                      <a:pt x="f16" y="f17"/>
                      <a:pt x="f18" y="f19"/>
                    </a:cubicBezTo>
                    <a:cubicBezTo>
                      <a:pt x="f20" y="f21"/>
                      <a:pt x="f22" y="f7"/>
                      <a:pt x="f23" y="f7"/>
                    </a:cubicBezTo>
                    <a:cubicBezTo>
                      <a:pt x="f23" y="f7"/>
                      <a:pt x="f23" y="f7"/>
                      <a:pt x="f23" y="f7"/>
                    </a:cubicBezTo>
                    <a:cubicBezTo>
                      <a:pt x="f24" y="f7"/>
                      <a:pt x="f25" y="f26"/>
                      <a:pt x="f27" y="f28"/>
                    </a:cubicBezTo>
                    <a:cubicBezTo>
                      <a:pt x="f29" y="f30"/>
                      <a:pt x="f31" y="f32"/>
                      <a:pt x="f33" y="f34"/>
                    </a:cubicBezTo>
                    <a:cubicBezTo>
                      <a:pt x="f35" y="f36"/>
                      <a:pt x="f37" y="f38"/>
                      <a:pt x="f39" y="f40"/>
                    </a:cubicBezTo>
                    <a:cubicBezTo>
                      <a:pt x="f41" y="f42"/>
                      <a:pt x="f43" y="f5"/>
                      <a:pt x="f8" y="f5"/>
                    </a:cubicBezTo>
                    <a:close/>
                    <a:moveTo>
                      <a:pt x="f44" y="f45"/>
                    </a:moveTo>
                    <a:cubicBezTo>
                      <a:pt x="f46" y="f47"/>
                      <a:pt x="f48" y="f49"/>
                      <a:pt x="f50" y="f51"/>
                    </a:cubicBezTo>
                    <a:cubicBezTo>
                      <a:pt x="f52" y="f53"/>
                      <a:pt x="f54" y="f55"/>
                      <a:pt x="f56" y="f55"/>
                    </a:cubicBezTo>
                    <a:cubicBezTo>
                      <a:pt x="f57" y="f55"/>
                      <a:pt x="f58" y="f59"/>
                      <a:pt x="f60" y="f61"/>
                    </a:cubicBezTo>
                    <a:cubicBezTo>
                      <a:pt x="f62" y="f63"/>
                      <a:pt x="f64" y="f65"/>
                      <a:pt x="f66" y="f67"/>
                    </a:cubicBezTo>
                    <a:cubicBezTo>
                      <a:pt x="f68" y="f69"/>
                      <a:pt x="f70" y="f71"/>
                      <a:pt x="f72" y="f71"/>
                    </a:cubicBezTo>
                    <a:cubicBezTo>
                      <a:pt x="f73" y="f71"/>
                      <a:pt x="f74" y="f75"/>
                      <a:pt x="f76" y="f77"/>
                    </a:cubicBezTo>
                    <a:cubicBezTo>
                      <a:pt x="f78" y="f79"/>
                      <a:pt x="f80" y="f81"/>
                      <a:pt x="f44" y="f45"/>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6" name="Freeform 72">
                <a:extLst>
                  <a:ext uri="{FF2B5EF4-FFF2-40B4-BE49-F238E27FC236}">
                    <a16:creationId xmlns:a16="http://schemas.microsoft.com/office/drawing/2014/main" id="{2A1266AA-EF06-FF8D-BCE3-593ED010F5F7}"/>
                  </a:ext>
                </a:extLst>
              </p:cNvPr>
              <p:cNvSpPr/>
              <p:nvPr/>
            </p:nvSpPr>
            <p:spPr>
              <a:xfrm>
                <a:off x="712692" y="4034497"/>
                <a:ext cx="537804" cy="103226"/>
              </a:xfrm>
              <a:custGeom>
                <a:avLst/>
                <a:gdLst>
                  <a:gd name="f0" fmla="val 10800000"/>
                  <a:gd name="f1" fmla="val 5400000"/>
                  <a:gd name="f2" fmla="val 180"/>
                  <a:gd name="f3" fmla="val w"/>
                  <a:gd name="f4" fmla="val h"/>
                  <a:gd name="f5" fmla="val 0"/>
                  <a:gd name="f6" fmla="val 904865"/>
                  <a:gd name="f7" fmla="val 173687"/>
                  <a:gd name="f8" fmla="val 814959"/>
                  <a:gd name="f9" fmla="val 759076"/>
                  <a:gd name="f10" fmla="val 719471"/>
                  <a:gd name="f11" fmla="val 33883"/>
                  <a:gd name="f12" fmla="val 684533"/>
                  <a:gd name="f13" fmla="val 63779"/>
                  <a:gd name="f14" fmla="val 654558"/>
                  <a:gd name="f15" fmla="val 89423"/>
                  <a:gd name="f16" fmla="val 626250"/>
                  <a:gd name="f17" fmla="val 113641"/>
                  <a:gd name="f18" fmla="val 592112"/>
                  <a:gd name="f19" fmla="val 575405"/>
                  <a:gd name="f20" fmla="val 564766"/>
                  <a:gd name="f21" fmla="val 108009"/>
                  <a:gd name="f22" fmla="val 551297"/>
                  <a:gd name="f23" fmla="val 100875"/>
                  <a:gd name="f24" fmla="val 531476"/>
                  <a:gd name="f25" fmla="val 90378"/>
                  <a:gd name="f26" fmla="val 506806"/>
                  <a:gd name="f27" fmla="val 77320"/>
                  <a:gd name="f28" fmla="val 452438"/>
                  <a:gd name="f29" fmla="val 398059"/>
                  <a:gd name="f30" fmla="val 373399"/>
                  <a:gd name="f31" fmla="val 353578"/>
                  <a:gd name="f32" fmla="val 340109"/>
                  <a:gd name="f33" fmla="val 329479"/>
                  <a:gd name="f34" fmla="val 312772"/>
                  <a:gd name="f35" fmla="val 278625"/>
                  <a:gd name="f36" fmla="val 250307"/>
                  <a:gd name="f37" fmla="val 220332"/>
                  <a:gd name="f38" fmla="val 63770"/>
                  <a:gd name="f39" fmla="val 185395"/>
                  <a:gd name="f40" fmla="val 145790"/>
                  <a:gd name="f41" fmla="val 89897"/>
                  <a:gd name="f42" fmla="val 36919"/>
                  <a:gd name="f43" fmla="val 39921"/>
                  <a:gd name="f44" fmla="val 75742"/>
                  <a:gd name="f45" fmla="val 118318"/>
                  <a:gd name="f46" fmla="val 30080"/>
                  <a:gd name="f47" fmla="val 139710"/>
                  <a:gd name="f48" fmla="val 54254"/>
                  <a:gd name="f49" fmla="val 156907"/>
                  <a:gd name="f50" fmla="val 61770"/>
                  <a:gd name="f51" fmla="val 162245"/>
                  <a:gd name="f52" fmla="val 68866"/>
                  <a:gd name="f53" fmla="val 167300"/>
                  <a:gd name="f54" fmla="val 74095"/>
                  <a:gd name="f55" fmla="val 172346"/>
                  <a:gd name="f56" fmla="val 75019"/>
                  <a:gd name="f57" fmla="val 173244"/>
                  <a:gd name="f58" fmla="val 76219"/>
                  <a:gd name="f59" fmla="val 173688"/>
                  <a:gd name="f60" fmla="val 77419"/>
                  <a:gd name="f61" fmla="val 78657"/>
                  <a:gd name="f62" fmla="val 79896"/>
                  <a:gd name="f63" fmla="val 173206"/>
                  <a:gd name="f64" fmla="val 80829"/>
                  <a:gd name="f65" fmla="val 172261"/>
                  <a:gd name="f66" fmla="val 82658"/>
                  <a:gd name="f67" fmla="val 170390"/>
                  <a:gd name="f68" fmla="val 82620"/>
                  <a:gd name="f69" fmla="val 167395"/>
                  <a:gd name="f70" fmla="val 80734"/>
                  <a:gd name="f71" fmla="val 165581"/>
                  <a:gd name="f72" fmla="val 74990"/>
                  <a:gd name="f73" fmla="val 160034"/>
                  <a:gd name="f74" fmla="val 67618"/>
                  <a:gd name="f75" fmla="val 154790"/>
                  <a:gd name="f76" fmla="val 59798"/>
                  <a:gd name="f77" fmla="val 149234"/>
                  <a:gd name="f78" fmla="val 36233"/>
                  <a:gd name="f79" fmla="val 132463"/>
                  <a:gd name="f80" fmla="val 9525"/>
                  <a:gd name="f81" fmla="val 113461"/>
                  <a:gd name="f82" fmla="val 44390"/>
                  <a:gd name="f83" fmla="val 42529"/>
                  <a:gd name="f84" fmla="val 9449"/>
                  <a:gd name="f85" fmla="val 142246"/>
                  <a:gd name="f86" fmla="val 178784"/>
                  <a:gd name="f87" fmla="val 40705"/>
                  <a:gd name="f88" fmla="val 214112"/>
                  <a:gd name="f89" fmla="val 70932"/>
                  <a:gd name="f90" fmla="val 245469"/>
                  <a:gd name="f91" fmla="val 97757"/>
                  <a:gd name="f92" fmla="val 275082"/>
                  <a:gd name="f93" fmla="val 123099"/>
                  <a:gd name="f94" fmla="val 331851"/>
                  <a:gd name="f95" fmla="val 343995"/>
                  <a:gd name="f96" fmla="val 116664"/>
                  <a:gd name="f97" fmla="val 358054"/>
                  <a:gd name="f98" fmla="val 109219"/>
                  <a:gd name="f99" fmla="val 376933"/>
                  <a:gd name="f100" fmla="val 99222"/>
                  <a:gd name="f101" fmla="val 400431"/>
                  <a:gd name="f102" fmla="val 86778"/>
                  <a:gd name="f103" fmla="val 452428"/>
                  <a:gd name="f104" fmla="val 504415"/>
                  <a:gd name="f105" fmla="val 527923"/>
                  <a:gd name="f106" fmla="val 546811"/>
                  <a:gd name="f107" fmla="val 560880"/>
                  <a:gd name="f108" fmla="val 573024"/>
                  <a:gd name="f109" fmla="val 629793"/>
                  <a:gd name="f110" fmla="val 659397"/>
                  <a:gd name="f111" fmla="val 690753"/>
                  <a:gd name="f112" fmla="val 726081"/>
                  <a:gd name="f113" fmla="val 762619"/>
                  <a:gd name="f114" fmla="val 814969"/>
                  <a:gd name="f115" fmla="val 862346"/>
                  <a:gd name="f116" fmla="val 895350"/>
                  <a:gd name="f117" fmla="val 44381"/>
                  <a:gd name="f118" fmla="val 868632"/>
                  <a:gd name="f119" fmla="val 845058"/>
                  <a:gd name="f120" fmla="val 149225"/>
                  <a:gd name="f121" fmla="val 837248"/>
                  <a:gd name="f122" fmla="val 154781"/>
                  <a:gd name="f123" fmla="val 829866"/>
                  <a:gd name="f124" fmla="val 160025"/>
                  <a:gd name="f125" fmla="val 824122"/>
                  <a:gd name="f126" fmla="val 165562"/>
                  <a:gd name="f127" fmla="val 822236"/>
                  <a:gd name="f128" fmla="val 167376"/>
                  <a:gd name="f129" fmla="val 822198"/>
                  <a:gd name="f130" fmla="val 170371"/>
                  <a:gd name="f131" fmla="val 824027"/>
                  <a:gd name="f132" fmla="val 172242"/>
                  <a:gd name="f133" fmla="val 824960"/>
                  <a:gd name="f134" fmla="val 173197"/>
                  <a:gd name="f135" fmla="val 826199"/>
                  <a:gd name="f136" fmla="val 173669"/>
                  <a:gd name="f137" fmla="val 827437"/>
                  <a:gd name="f138" fmla="val 828627"/>
                  <a:gd name="f139" fmla="val 829828"/>
                  <a:gd name="f140" fmla="val 173225"/>
                  <a:gd name="f141" fmla="val 830761"/>
                  <a:gd name="f142" fmla="val 172327"/>
                  <a:gd name="f143" fmla="val 835990"/>
                  <a:gd name="f144" fmla="val 167282"/>
                  <a:gd name="f145" fmla="val 843086"/>
                  <a:gd name="f146" fmla="val 162236"/>
                  <a:gd name="f147" fmla="val 850602"/>
                  <a:gd name="f148" fmla="val 156888"/>
                  <a:gd name="f149" fmla="val 874776"/>
                  <a:gd name="f150" fmla="val 139701"/>
                  <a:gd name="f151" fmla="val 904866"/>
                  <a:gd name="f152" fmla="val 118299"/>
                  <a:gd name="f153" fmla="val 75723"/>
                  <a:gd name="f154" fmla="val 904875"/>
                  <a:gd name="f155" fmla="val 867947"/>
                  <a:gd name="f156" fmla="+- 0 0 -90"/>
                  <a:gd name="f157" fmla="*/ f3 1 904865"/>
                  <a:gd name="f158" fmla="*/ f4 1 173687"/>
                  <a:gd name="f159" fmla="+- f7 0 f5"/>
                  <a:gd name="f160" fmla="+- f6 0 f5"/>
                  <a:gd name="f161" fmla="*/ f156 f0 1"/>
                  <a:gd name="f162" fmla="*/ f160 1 904865"/>
                  <a:gd name="f163" fmla="*/ f159 1 173687"/>
                  <a:gd name="f164" fmla="*/ 814959 f160 1"/>
                  <a:gd name="f165" fmla="*/ 0 f159 1"/>
                  <a:gd name="f166" fmla="*/ 684533 f160 1"/>
                  <a:gd name="f167" fmla="*/ 63779 f159 1"/>
                  <a:gd name="f168" fmla="*/ 592112 f160 1"/>
                  <a:gd name="f169" fmla="*/ 113641 f159 1"/>
                  <a:gd name="f170" fmla="*/ 551297 f160 1"/>
                  <a:gd name="f171" fmla="*/ 100875 f159 1"/>
                  <a:gd name="f172" fmla="*/ 452438 f160 1"/>
                  <a:gd name="f173" fmla="*/ 77320 f159 1"/>
                  <a:gd name="f174" fmla="*/ 353578 f160 1"/>
                  <a:gd name="f175" fmla="*/ 312772 f160 1"/>
                  <a:gd name="f176" fmla="*/ 220332 f160 1"/>
                  <a:gd name="f177" fmla="*/ 63770 f159 1"/>
                  <a:gd name="f178" fmla="*/ 89897 f160 1"/>
                  <a:gd name="f179" fmla="*/ 0 f160 1"/>
                  <a:gd name="f180" fmla="*/ 75742 f159 1"/>
                  <a:gd name="f181" fmla="*/ 54254 f160 1"/>
                  <a:gd name="f182" fmla="*/ 156907 f159 1"/>
                  <a:gd name="f183" fmla="*/ 74095 f160 1"/>
                  <a:gd name="f184" fmla="*/ 172346 f159 1"/>
                  <a:gd name="f185" fmla="*/ 77419 f160 1"/>
                  <a:gd name="f186" fmla="*/ 173688 f159 1"/>
                  <a:gd name="f187" fmla="*/ 80829 f160 1"/>
                  <a:gd name="f188" fmla="*/ 172261 f159 1"/>
                  <a:gd name="f189" fmla="*/ 80734 f160 1"/>
                  <a:gd name="f190" fmla="*/ 165581 f159 1"/>
                  <a:gd name="f191" fmla="*/ 59798 f160 1"/>
                  <a:gd name="f192" fmla="*/ 149234 f159 1"/>
                  <a:gd name="f193" fmla="*/ 9525 f160 1"/>
                  <a:gd name="f194" fmla="*/ 9449 f159 1"/>
                  <a:gd name="f195" fmla="*/ 214112 f160 1"/>
                  <a:gd name="f196" fmla="*/ 70932 f159 1"/>
                  <a:gd name="f197" fmla="*/ 123099 f159 1"/>
                  <a:gd name="f198" fmla="*/ 358054 f160 1"/>
                  <a:gd name="f199" fmla="*/ 109219 f159 1"/>
                  <a:gd name="f200" fmla="*/ 452428 f160 1"/>
                  <a:gd name="f201" fmla="*/ 86778 f159 1"/>
                  <a:gd name="f202" fmla="*/ 546811 f160 1"/>
                  <a:gd name="f203" fmla="*/ 690753 f160 1"/>
                  <a:gd name="f204" fmla="*/ 814969 f160 1"/>
                  <a:gd name="f205" fmla="*/ 895350 f160 1"/>
                  <a:gd name="f206" fmla="*/ 845058 f160 1"/>
                  <a:gd name="f207" fmla="*/ 149225 f159 1"/>
                  <a:gd name="f208" fmla="*/ 824122 f160 1"/>
                  <a:gd name="f209" fmla="*/ 165562 f159 1"/>
                  <a:gd name="f210" fmla="*/ 824027 f160 1"/>
                  <a:gd name="f211" fmla="*/ 172242 f159 1"/>
                  <a:gd name="f212" fmla="*/ 827437 f160 1"/>
                  <a:gd name="f213" fmla="*/ 173669 f159 1"/>
                  <a:gd name="f214" fmla="*/ 830761 f160 1"/>
                  <a:gd name="f215" fmla="*/ 172327 f159 1"/>
                  <a:gd name="f216" fmla="*/ 850602 f160 1"/>
                  <a:gd name="f217" fmla="*/ 156888 f159 1"/>
                  <a:gd name="f218" fmla="*/ 904866 f160 1"/>
                  <a:gd name="f219" fmla="*/ 75723 f159 1"/>
                  <a:gd name="f220" fmla="*/ f161 1 f2"/>
                  <a:gd name="f221" fmla="*/ f164 1 904865"/>
                  <a:gd name="f222" fmla="*/ f165 1 173687"/>
                  <a:gd name="f223" fmla="*/ f166 1 904865"/>
                  <a:gd name="f224" fmla="*/ f167 1 173687"/>
                  <a:gd name="f225" fmla="*/ f168 1 904865"/>
                  <a:gd name="f226" fmla="*/ f169 1 173687"/>
                  <a:gd name="f227" fmla="*/ f170 1 904865"/>
                  <a:gd name="f228" fmla="*/ f171 1 173687"/>
                  <a:gd name="f229" fmla="*/ f172 1 904865"/>
                  <a:gd name="f230" fmla="*/ f173 1 173687"/>
                  <a:gd name="f231" fmla="*/ f174 1 904865"/>
                  <a:gd name="f232" fmla="*/ f175 1 904865"/>
                  <a:gd name="f233" fmla="*/ f176 1 904865"/>
                  <a:gd name="f234" fmla="*/ f177 1 173687"/>
                  <a:gd name="f235" fmla="*/ f178 1 904865"/>
                  <a:gd name="f236" fmla="*/ f179 1 904865"/>
                  <a:gd name="f237" fmla="*/ f180 1 173687"/>
                  <a:gd name="f238" fmla="*/ f181 1 904865"/>
                  <a:gd name="f239" fmla="*/ f182 1 173687"/>
                  <a:gd name="f240" fmla="*/ f183 1 904865"/>
                  <a:gd name="f241" fmla="*/ f184 1 173687"/>
                  <a:gd name="f242" fmla="*/ f185 1 904865"/>
                  <a:gd name="f243" fmla="*/ f186 1 173687"/>
                  <a:gd name="f244" fmla="*/ f187 1 904865"/>
                  <a:gd name="f245" fmla="*/ f188 1 173687"/>
                  <a:gd name="f246" fmla="*/ f189 1 904865"/>
                  <a:gd name="f247" fmla="*/ f190 1 173687"/>
                  <a:gd name="f248" fmla="*/ f191 1 904865"/>
                  <a:gd name="f249" fmla="*/ f192 1 173687"/>
                  <a:gd name="f250" fmla="*/ f193 1 904865"/>
                  <a:gd name="f251" fmla="*/ f194 1 173687"/>
                  <a:gd name="f252" fmla="*/ f195 1 904865"/>
                  <a:gd name="f253" fmla="*/ f196 1 173687"/>
                  <a:gd name="f254" fmla="*/ f197 1 173687"/>
                  <a:gd name="f255" fmla="*/ f198 1 904865"/>
                  <a:gd name="f256" fmla="*/ f199 1 173687"/>
                  <a:gd name="f257" fmla="*/ f200 1 904865"/>
                  <a:gd name="f258" fmla="*/ f201 1 173687"/>
                  <a:gd name="f259" fmla="*/ f202 1 904865"/>
                  <a:gd name="f260" fmla="*/ f203 1 904865"/>
                  <a:gd name="f261" fmla="*/ f204 1 904865"/>
                  <a:gd name="f262" fmla="*/ f205 1 904865"/>
                  <a:gd name="f263" fmla="*/ f206 1 904865"/>
                  <a:gd name="f264" fmla="*/ f207 1 173687"/>
                  <a:gd name="f265" fmla="*/ f208 1 904865"/>
                  <a:gd name="f266" fmla="*/ f209 1 173687"/>
                  <a:gd name="f267" fmla="*/ f210 1 904865"/>
                  <a:gd name="f268" fmla="*/ f211 1 173687"/>
                  <a:gd name="f269" fmla="*/ f212 1 904865"/>
                  <a:gd name="f270" fmla="*/ f213 1 173687"/>
                  <a:gd name="f271" fmla="*/ f214 1 904865"/>
                  <a:gd name="f272" fmla="*/ f215 1 173687"/>
                  <a:gd name="f273" fmla="*/ f216 1 904865"/>
                  <a:gd name="f274" fmla="*/ f217 1 173687"/>
                  <a:gd name="f275" fmla="*/ f218 1 904865"/>
                  <a:gd name="f276" fmla="*/ f219 1 173687"/>
                  <a:gd name="f277" fmla="*/ f5 1 f162"/>
                  <a:gd name="f278" fmla="*/ f6 1 f162"/>
                  <a:gd name="f279" fmla="*/ f5 1 f163"/>
                  <a:gd name="f280" fmla="*/ f7 1 f163"/>
                  <a:gd name="f281" fmla="+- f220 0 f1"/>
                  <a:gd name="f282" fmla="*/ f221 1 f162"/>
                  <a:gd name="f283" fmla="*/ f222 1 f163"/>
                  <a:gd name="f284" fmla="*/ f223 1 f162"/>
                  <a:gd name="f285" fmla="*/ f224 1 f163"/>
                  <a:gd name="f286" fmla="*/ f225 1 f162"/>
                  <a:gd name="f287" fmla="*/ f226 1 f163"/>
                  <a:gd name="f288" fmla="*/ f227 1 f162"/>
                  <a:gd name="f289" fmla="*/ f228 1 f163"/>
                  <a:gd name="f290" fmla="*/ f229 1 f162"/>
                  <a:gd name="f291" fmla="*/ f230 1 f163"/>
                  <a:gd name="f292" fmla="*/ f231 1 f162"/>
                  <a:gd name="f293" fmla="*/ f232 1 f162"/>
                  <a:gd name="f294" fmla="*/ f233 1 f162"/>
                  <a:gd name="f295" fmla="*/ f234 1 f163"/>
                  <a:gd name="f296" fmla="*/ f235 1 f162"/>
                  <a:gd name="f297" fmla="*/ f236 1 f162"/>
                  <a:gd name="f298" fmla="*/ f237 1 f163"/>
                  <a:gd name="f299" fmla="*/ f238 1 f162"/>
                  <a:gd name="f300" fmla="*/ f239 1 f163"/>
                  <a:gd name="f301" fmla="*/ f240 1 f162"/>
                  <a:gd name="f302" fmla="*/ f241 1 f163"/>
                  <a:gd name="f303" fmla="*/ f242 1 f162"/>
                  <a:gd name="f304" fmla="*/ f243 1 f163"/>
                  <a:gd name="f305" fmla="*/ f244 1 f162"/>
                  <a:gd name="f306" fmla="*/ f245 1 f163"/>
                  <a:gd name="f307" fmla="*/ f246 1 f162"/>
                  <a:gd name="f308" fmla="*/ f247 1 f163"/>
                  <a:gd name="f309" fmla="*/ f248 1 f162"/>
                  <a:gd name="f310" fmla="*/ f249 1 f163"/>
                  <a:gd name="f311" fmla="*/ f250 1 f162"/>
                  <a:gd name="f312" fmla="*/ f251 1 f163"/>
                  <a:gd name="f313" fmla="*/ f252 1 f162"/>
                  <a:gd name="f314" fmla="*/ f253 1 f163"/>
                  <a:gd name="f315" fmla="*/ f254 1 f163"/>
                  <a:gd name="f316" fmla="*/ f255 1 f162"/>
                  <a:gd name="f317" fmla="*/ f256 1 f163"/>
                  <a:gd name="f318" fmla="*/ f257 1 f162"/>
                  <a:gd name="f319" fmla="*/ f258 1 f163"/>
                  <a:gd name="f320" fmla="*/ f259 1 f162"/>
                  <a:gd name="f321" fmla="*/ f260 1 f162"/>
                  <a:gd name="f322" fmla="*/ f261 1 f162"/>
                  <a:gd name="f323" fmla="*/ f262 1 f162"/>
                  <a:gd name="f324" fmla="*/ f263 1 f162"/>
                  <a:gd name="f325" fmla="*/ f264 1 f163"/>
                  <a:gd name="f326" fmla="*/ f265 1 f162"/>
                  <a:gd name="f327" fmla="*/ f266 1 f163"/>
                  <a:gd name="f328" fmla="*/ f267 1 f162"/>
                  <a:gd name="f329" fmla="*/ f268 1 f163"/>
                  <a:gd name="f330" fmla="*/ f269 1 f162"/>
                  <a:gd name="f331" fmla="*/ f270 1 f163"/>
                  <a:gd name="f332" fmla="*/ f271 1 f162"/>
                  <a:gd name="f333" fmla="*/ f272 1 f163"/>
                  <a:gd name="f334" fmla="*/ f273 1 f162"/>
                  <a:gd name="f335" fmla="*/ f274 1 f163"/>
                  <a:gd name="f336" fmla="*/ f275 1 f162"/>
                  <a:gd name="f337" fmla="*/ f276 1 f163"/>
                  <a:gd name="f338" fmla="*/ f277 f157 1"/>
                  <a:gd name="f339" fmla="*/ f278 f157 1"/>
                  <a:gd name="f340" fmla="*/ f280 f158 1"/>
                  <a:gd name="f341" fmla="*/ f279 f158 1"/>
                  <a:gd name="f342" fmla="*/ f282 f157 1"/>
                  <a:gd name="f343" fmla="*/ f283 f158 1"/>
                  <a:gd name="f344" fmla="*/ f284 f157 1"/>
                  <a:gd name="f345" fmla="*/ f285 f158 1"/>
                  <a:gd name="f346" fmla="*/ f286 f157 1"/>
                  <a:gd name="f347" fmla="*/ f287 f158 1"/>
                  <a:gd name="f348" fmla="*/ f288 f157 1"/>
                  <a:gd name="f349" fmla="*/ f289 f158 1"/>
                  <a:gd name="f350" fmla="*/ f290 f157 1"/>
                  <a:gd name="f351" fmla="*/ f291 f158 1"/>
                  <a:gd name="f352" fmla="*/ f292 f157 1"/>
                  <a:gd name="f353" fmla="*/ f293 f157 1"/>
                  <a:gd name="f354" fmla="*/ f294 f157 1"/>
                  <a:gd name="f355" fmla="*/ f295 f158 1"/>
                  <a:gd name="f356" fmla="*/ f296 f157 1"/>
                  <a:gd name="f357" fmla="*/ f297 f157 1"/>
                  <a:gd name="f358" fmla="*/ f298 f158 1"/>
                  <a:gd name="f359" fmla="*/ f299 f157 1"/>
                  <a:gd name="f360" fmla="*/ f300 f158 1"/>
                  <a:gd name="f361" fmla="*/ f301 f157 1"/>
                  <a:gd name="f362" fmla="*/ f302 f158 1"/>
                  <a:gd name="f363" fmla="*/ f303 f157 1"/>
                  <a:gd name="f364" fmla="*/ f304 f158 1"/>
                  <a:gd name="f365" fmla="*/ f305 f157 1"/>
                  <a:gd name="f366" fmla="*/ f306 f158 1"/>
                  <a:gd name="f367" fmla="*/ f307 f157 1"/>
                  <a:gd name="f368" fmla="*/ f308 f158 1"/>
                  <a:gd name="f369" fmla="*/ f309 f157 1"/>
                  <a:gd name="f370" fmla="*/ f310 f158 1"/>
                  <a:gd name="f371" fmla="*/ f311 f157 1"/>
                  <a:gd name="f372" fmla="*/ f312 f158 1"/>
                  <a:gd name="f373" fmla="*/ f313 f157 1"/>
                  <a:gd name="f374" fmla="*/ f314 f158 1"/>
                  <a:gd name="f375" fmla="*/ f315 f158 1"/>
                  <a:gd name="f376" fmla="*/ f316 f157 1"/>
                  <a:gd name="f377" fmla="*/ f317 f158 1"/>
                  <a:gd name="f378" fmla="*/ f318 f157 1"/>
                  <a:gd name="f379" fmla="*/ f319 f158 1"/>
                  <a:gd name="f380" fmla="*/ f320 f157 1"/>
                  <a:gd name="f381" fmla="*/ f321 f157 1"/>
                  <a:gd name="f382" fmla="*/ f322 f157 1"/>
                  <a:gd name="f383" fmla="*/ f323 f157 1"/>
                  <a:gd name="f384" fmla="*/ f324 f157 1"/>
                  <a:gd name="f385" fmla="*/ f325 f158 1"/>
                  <a:gd name="f386" fmla="*/ f326 f157 1"/>
                  <a:gd name="f387" fmla="*/ f327 f158 1"/>
                  <a:gd name="f388" fmla="*/ f328 f157 1"/>
                  <a:gd name="f389" fmla="*/ f329 f158 1"/>
                  <a:gd name="f390" fmla="*/ f330 f157 1"/>
                  <a:gd name="f391" fmla="*/ f331 f158 1"/>
                  <a:gd name="f392" fmla="*/ f332 f157 1"/>
                  <a:gd name="f393" fmla="*/ f333 f158 1"/>
                  <a:gd name="f394" fmla="*/ f334 f157 1"/>
                  <a:gd name="f395" fmla="*/ f335 f158 1"/>
                  <a:gd name="f396" fmla="*/ f336 f157 1"/>
                  <a:gd name="f397" fmla="*/ f337 f158 1"/>
                </a:gdLst>
                <a:ahLst/>
                <a:cxnLst>
                  <a:cxn ang="3cd4">
                    <a:pos x="hc" y="t"/>
                  </a:cxn>
                  <a:cxn ang="0">
                    <a:pos x="r" y="vc"/>
                  </a:cxn>
                  <a:cxn ang="cd4">
                    <a:pos x="hc" y="b"/>
                  </a:cxn>
                  <a:cxn ang="cd2">
                    <a:pos x="l" y="vc"/>
                  </a:cxn>
                  <a:cxn ang="f281">
                    <a:pos x="f342" y="f343"/>
                  </a:cxn>
                  <a:cxn ang="f281">
                    <a:pos x="f344" y="f345"/>
                  </a:cxn>
                  <a:cxn ang="f281">
                    <a:pos x="f346" y="f347"/>
                  </a:cxn>
                  <a:cxn ang="f281">
                    <a:pos x="f348" y="f349"/>
                  </a:cxn>
                  <a:cxn ang="f281">
                    <a:pos x="f350" y="f351"/>
                  </a:cxn>
                  <a:cxn ang="f281">
                    <a:pos x="f352" y="f349"/>
                  </a:cxn>
                  <a:cxn ang="f281">
                    <a:pos x="f353" y="f347"/>
                  </a:cxn>
                  <a:cxn ang="f281">
                    <a:pos x="f354" y="f355"/>
                  </a:cxn>
                  <a:cxn ang="f281">
                    <a:pos x="f356" y="f343"/>
                  </a:cxn>
                  <a:cxn ang="f281">
                    <a:pos x="f357" y="f358"/>
                  </a:cxn>
                  <a:cxn ang="f281">
                    <a:pos x="f359" y="f360"/>
                  </a:cxn>
                  <a:cxn ang="f281">
                    <a:pos x="f361" y="f362"/>
                  </a:cxn>
                  <a:cxn ang="f281">
                    <a:pos x="f363" y="f364"/>
                  </a:cxn>
                  <a:cxn ang="f281">
                    <a:pos x="f365" y="f366"/>
                  </a:cxn>
                  <a:cxn ang="f281">
                    <a:pos x="f367" y="f368"/>
                  </a:cxn>
                  <a:cxn ang="f281">
                    <a:pos x="f369" y="f370"/>
                  </a:cxn>
                  <a:cxn ang="f281">
                    <a:pos x="f371" y="f358"/>
                  </a:cxn>
                  <a:cxn ang="f281">
                    <a:pos x="f356" y="f372"/>
                  </a:cxn>
                  <a:cxn ang="f281">
                    <a:pos x="f373" y="f374"/>
                  </a:cxn>
                  <a:cxn ang="f281">
                    <a:pos x="f353" y="f375"/>
                  </a:cxn>
                  <a:cxn ang="f281">
                    <a:pos x="f376" y="f377"/>
                  </a:cxn>
                  <a:cxn ang="f281">
                    <a:pos x="f378" y="f379"/>
                  </a:cxn>
                  <a:cxn ang="f281">
                    <a:pos x="f380" y="f377"/>
                  </a:cxn>
                  <a:cxn ang="f281">
                    <a:pos x="f346" y="f375"/>
                  </a:cxn>
                  <a:cxn ang="f281">
                    <a:pos x="f381" y="f374"/>
                  </a:cxn>
                  <a:cxn ang="f281">
                    <a:pos x="f382" y="f372"/>
                  </a:cxn>
                  <a:cxn ang="f281">
                    <a:pos x="f383" y="f358"/>
                  </a:cxn>
                  <a:cxn ang="f281">
                    <a:pos x="f384" y="f385"/>
                  </a:cxn>
                  <a:cxn ang="f281">
                    <a:pos x="f386" y="f387"/>
                  </a:cxn>
                  <a:cxn ang="f281">
                    <a:pos x="f388" y="f389"/>
                  </a:cxn>
                  <a:cxn ang="f281">
                    <a:pos x="f390" y="f391"/>
                  </a:cxn>
                  <a:cxn ang="f281">
                    <a:pos x="f392" y="f393"/>
                  </a:cxn>
                  <a:cxn ang="f281">
                    <a:pos x="f394" y="f395"/>
                  </a:cxn>
                  <a:cxn ang="f281">
                    <a:pos x="f396" y="f397"/>
                  </a:cxn>
                  <a:cxn ang="f281">
                    <a:pos x="f342" y="f343"/>
                  </a:cxn>
                </a:cxnLst>
                <a:rect l="f338" t="f341" r="f339" b="f340"/>
                <a:pathLst>
                  <a:path w="904865" h="173687">
                    <a:moveTo>
                      <a:pt x="f8" y="f5"/>
                    </a:moveTo>
                    <a:cubicBezTo>
                      <a:pt x="f9" y="f5"/>
                      <a:pt x="f10" y="f11"/>
                      <a:pt x="f12" y="f13"/>
                    </a:cubicBezTo>
                    <a:cubicBezTo>
                      <a:pt x="f14" y="f15"/>
                      <a:pt x="f16" y="f17"/>
                      <a:pt x="f18" y="f17"/>
                    </a:cubicBezTo>
                    <a:cubicBezTo>
                      <a:pt x="f19" y="f17"/>
                      <a:pt x="f20" y="f21"/>
                      <a:pt x="f22" y="f23"/>
                    </a:cubicBezTo>
                    <a:cubicBezTo>
                      <a:pt x="f24" y="f25"/>
                      <a:pt x="f26" y="f27"/>
                      <a:pt x="f28" y="f27"/>
                    </a:cubicBezTo>
                    <a:cubicBezTo>
                      <a:pt x="f29" y="f27"/>
                      <a:pt x="f30" y="f25"/>
                      <a:pt x="f31" y="f23"/>
                    </a:cubicBezTo>
                    <a:cubicBezTo>
                      <a:pt x="f32" y="f21"/>
                      <a:pt x="f33" y="f17"/>
                      <a:pt x="f34" y="f17"/>
                    </a:cubicBezTo>
                    <a:cubicBezTo>
                      <a:pt x="f35" y="f17"/>
                      <a:pt x="f36" y="f15"/>
                      <a:pt x="f37" y="f38"/>
                    </a:cubicBezTo>
                    <a:cubicBezTo>
                      <a:pt x="f39" y="f11"/>
                      <a:pt x="f40" y="f5"/>
                      <a:pt x="f41" y="f5"/>
                    </a:cubicBezTo>
                    <a:cubicBezTo>
                      <a:pt x="f42" y="f5"/>
                      <a:pt x="f5" y="f43"/>
                      <a:pt x="f5" y="f44"/>
                    </a:cubicBezTo>
                    <a:cubicBezTo>
                      <a:pt x="f5" y="f45"/>
                      <a:pt x="f46" y="f47"/>
                      <a:pt x="f48" y="f49"/>
                    </a:cubicBezTo>
                    <a:cubicBezTo>
                      <a:pt x="f50" y="f51"/>
                      <a:pt x="f52" y="f53"/>
                      <a:pt x="f54" y="f55"/>
                    </a:cubicBezTo>
                    <a:cubicBezTo>
                      <a:pt x="f56" y="f57"/>
                      <a:pt x="f58" y="f59"/>
                      <a:pt x="f60" y="f59"/>
                    </a:cubicBezTo>
                    <a:cubicBezTo>
                      <a:pt x="f61" y="f59"/>
                      <a:pt x="f62" y="f63"/>
                      <a:pt x="f64" y="f65"/>
                    </a:cubicBezTo>
                    <a:cubicBezTo>
                      <a:pt x="f66" y="f67"/>
                      <a:pt x="f68" y="f69"/>
                      <a:pt x="f70" y="f71"/>
                    </a:cubicBezTo>
                    <a:cubicBezTo>
                      <a:pt x="f72" y="f73"/>
                      <a:pt x="f74" y="f75"/>
                      <a:pt x="f76" y="f77"/>
                    </a:cubicBezTo>
                    <a:cubicBezTo>
                      <a:pt x="f78" y="f79"/>
                      <a:pt x="f80" y="f81"/>
                      <a:pt x="f80" y="f44"/>
                    </a:cubicBezTo>
                    <a:cubicBezTo>
                      <a:pt x="f80" y="f82"/>
                      <a:pt x="f83" y="f84"/>
                      <a:pt x="f41" y="f84"/>
                    </a:cubicBezTo>
                    <a:cubicBezTo>
                      <a:pt x="f85" y="f84"/>
                      <a:pt x="f86" y="f87"/>
                      <a:pt x="f88" y="f89"/>
                    </a:cubicBezTo>
                    <a:cubicBezTo>
                      <a:pt x="f90" y="f91"/>
                      <a:pt x="f92" y="f93"/>
                      <a:pt x="f34" y="f93"/>
                    </a:cubicBezTo>
                    <a:cubicBezTo>
                      <a:pt x="f94" y="f93"/>
                      <a:pt x="f95" y="f96"/>
                      <a:pt x="f97" y="f98"/>
                    </a:cubicBezTo>
                    <a:cubicBezTo>
                      <a:pt x="f99" y="f100"/>
                      <a:pt x="f101" y="f102"/>
                      <a:pt x="f103" y="f102"/>
                    </a:cubicBezTo>
                    <a:cubicBezTo>
                      <a:pt x="f104" y="f102"/>
                      <a:pt x="f105" y="f100"/>
                      <a:pt x="f106" y="f98"/>
                    </a:cubicBezTo>
                    <a:cubicBezTo>
                      <a:pt x="f107" y="f96"/>
                      <a:pt x="f108" y="f93"/>
                      <a:pt x="f18" y="f93"/>
                    </a:cubicBezTo>
                    <a:cubicBezTo>
                      <a:pt x="f109" y="f93"/>
                      <a:pt x="f110" y="f91"/>
                      <a:pt x="f111" y="f89"/>
                    </a:cubicBezTo>
                    <a:cubicBezTo>
                      <a:pt x="f112" y="f87"/>
                      <a:pt x="f113" y="f84"/>
                      <a:pt x="f114" y="f84"/>
                    </a:cubicBezTo>
                    <a:cubicBezTo>
                      <a:pt x="f115" y="f84"/>
                      <a:pt x="f116" y="f117"/>
                      <a:pt x="f116" y="f44"/>
                    </a:cubicBezTo>
                    <a:cubicBezTo>
                      <a:pt x="f116" y="f81"/>
                      <a:pt x="f118" y="f79"/>
                      <a:pt x="f119" y="f120"/>
                    </a:cubicBezTo>
                    <a:cubicBezTo>
                      <a:pt x="f121" y="f122"/>
                      <a:pt x="f123" y="f124"/>
                      <a:pt x="f125" y="f126"/>
                    </a:cubicBezTo>
                    <a:cubicBezTo>
                      <a:pt x="f127" y="f128"/>
                      <a:pt x="f129" y="f130"/>
                      <a:pt x="f131" y="f132"/>
                    </a:cubicBezTo>
                    <a:cubicBezTo>
                      <a:pt x="f133" y="f134"/>
                      <a:pt x="f135" y="f136"/>
                      <a:pt x="f137" y="f136"/>
                    </a:cubicBezTo>
                    <a:cubicBezTo>
                      <a:pt x="f138" y="f136"/>
                      <a:pt x="f139" y="f140"/>
                      <a:pt x="f141" y="f142"/>
                    </a:cubicBezTo>
                    <a:cubicBezTo>
                      <a:pt x="f143" y="f144"/>
                      <a:pt x="f145" y="f146"/>
                      <a:pt x="f147" y="f148"/>
                    </a:cubicBezTo>
                    <a:cubicBezTo>
                      <a:pt x="f149" y="f150"/>
                      <a:pt x="f151" y="f152"/>
                      <a:pt x="f151" y="f153"/>
                    </a:cubicBezTo>
                    <a:cubicBezTo>
                      <a:pt x="f154" y="f43"/>
                      <a:pt x="f155" y="f5"/>
                      <a:pt x="f8" y="f5"/>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7" name="Freeform 73">
                <a:extLst>
                  <a:ext uri="{FF2B5EF4-FFF2-40B4-BE49-F238E27FC236}">
                    <a16:creationId xmlns:a16="http://schemas.microsoft.com/office/drawing/2014/main" id="{75FF1C79-DB28-CB22-3707-47D6A49AFBE2}"/>
                  </a:ext>
                </a:extLst>
              </p:cNvPr>
              <p:cNvSpPr/>
              <p:nvPr/>
            </p:nvSpPr>
            <p:spPr>
              <a:xfrm>
                <a:off x="737143" y="4053233"/>
                <a:ext cx="488874" cy="305263"/>
              </a:xfrm>
              <a:custGeom>
                <a:avLst/>
                <a:gdLst>
                  <a:gd name="f0" fmla="val 10800000"/>
                  <a:gd name="f1" fmla="val 5400000"/>
                  <a:gd name="f2" fmla="val 180"/>
                  <a:gd name="f3" fmla="val w"/>
                  <a:gd name="f4" fmla="val h"/>
                  <a:gd name="f5" fmla="val 0"/>
                  <a:gd name="f6" fmla="val 822540"/>
                  <a:gd name="f7" fmla="val 513617"/>
                  <a:gd name="f8" fmla="val 687181"/>
                  <a:gd name="f9" fmla="val 61729"/>
                  <a:gd name="f10" fmla="val 714737"/>
                  <a:gd name="f11" fmla="val 29131"/>
                  <a:gd name="f12" fmla="val 731358"/>
                  <a:gd name="f13" fmla="val 9458"/>
                  <a:gd name="f14" fmla="val 765115"/>
                  <a:gd name="f15" fmla="val 793766"/>
                  <a:gd name="f16" fmla="val 813016"/>
                  <a:gd name="f17" fmla="val 23244"/>
                  <a:gd name="f18" fmla="val 43767"/>
                  <a:gd name="f19" fmla="val 63978"/>
                  <a:gd name="f20" fmla="val 799995"/>
                  <a:gd name="f21" fmla="val 85455"/>
                  <a:gd name="f22" fmla="val 775868"/>
                  <a:gd name="f23" fmla="val 773240"/>
                  <a:gd name="f24" fmla="val 771106"/>
                  <a:gd name="f25" fmla="val 87571"/>
                  <a:gd name="f26" fmla="val 90179"/>
                  <a:gd name="f27" fmla="val 92787"/>
                  <a:gd name="f28" fmla="val 94904"/>
                  <a:gd name="f29" fmla="val 806187"/>
                  <a:gd name="f30" fmla="val 822541"/>
                  <a:gd name="f31" fmla="val 68561"/>
                  <a:gd name="f32" fmla="val 18000"/>
                  <a:gd name="f33" fmla="val 798928"/>
                  <a:gd name="f34" fmla="val 9"/>
                  <a:gd name="f35" fmla="val 726919"/>
                  <a:gd name="f36" fmla="val 708212"/>
                  <a:gd name="f37" fmla="val 22148"/>
                  <a:gd name="f38" fmla="val 679885"/>
                  <a:gd name="f39" fmla="val 55663"/>
                  <a:gd name="f40" fmla="val 667455"/>
                  <a:gd name="f41" fmla="val 70375"/>
                  <a:gd name="f42" fmla="val 653377"/>
                  <a:gd name="f43" fmla="val 87033"/>
                  <a:gd name="f44" fmla="val 634717"/>
                  <a:gd name="f45" fmla="val 105534"/>
                  <a:gd name="f46" fmla="val 619735"/>
                  <a:gd name="f47" fmla="val 120387"/>
                  <a:gd name="f48" fmla="val 602237"/>
                  <a:gd name="f49" fmla="val 129175"/>
                  <a:gd name="f50" fmla="val 585311"/>
                  <a:gd name="f51" fmla="val 137669"/>
                  <a:gd name="f52" fmla="val 558127"/>
                  <a:gd name="f53" fmla="val 151323"/>
                  <a:gd name="f54" fmla="val 532448"/>
                  <a:gd name="f55" fmla="val 164220"/>
                  <a:gd name="f56" fmla="val 199653"/>
                  <a:gd name="f57" fmla="val 250289"/>
                  <a:gd name="f58" fmla="val 271729"/>
                  <a:gd name="f59" fmla="val 515960"/>
                  <a:gd name="f60" fmla="val 294746"/>
                  <a:gd name="f61" fmla="val 502710"/>
                  <a:gd name="f62" fmla="val 313247"/>
                  <a:gd name="f63" fmla="val 493033"/>
                  <a:gd name="f64" fmla="val 326749"/>
                  <a:gd name="f65" fmla="val 486042"/>
                  <a:gd name="f66" fmla="val 336510"/>
                  <a:gd name="f67" fmla="val 344154"/>
                  <a:gd name="f68" fmla="val 481615"/>
                  <a:gd name="f69" fmla="val 484699"/>
                  <a:gd name="f70" fmla="val 482522"/>
                  <a:gd name="f71" fmla="val 482594"/>
                  <a:gd name="f72" fmla="val 483854"/>
                  <a:gd name="f73" fmla="val 479936"/>
                  <a:gd name="f74" fmla="val 485394"/>
                  <a:gd name="f75" fmla="val 419687"/>
                  <a:gd name="f76" fmla="val 406043"/>
                  <a:gd name="f77" fmla="val 473288"/>
                  <a:gd name="f78" fmla="val 403171"/>
                  <a:gd name="f79" fmla="val 467716"/>
                  <a:gd name="f80" fmla="val 463010"/>
                  <a:gd name="f81" fmla="val 458295"/>
                  <a:gd name="f82" fmla="val 406856"/>
                  <a:gd name="f83" fmla="val 451161"/>
                  <a:gd name="f84" fmla="val 412421"/>
                  <a:gd name="f85" fmla="val 441008"/>
                  <a:gd name="f86" fmla="val 420358"/>
                  <a:gd name="f87" fmla="val 427092"/>
                  <a:gd name="f88" fmla="val 431224"/>
                  <a:gd name="f89" fmla="val 411270"/>
                  <a:gd name="f90" fmla="val 395449"/>
                  <a:gd name="f91" fmla="val 381524"/>
                  <a:gd name="f92" fmla="val 371361"/>
                  <a:gd name="f93" fmla="val 412412"/>
                  <a:gd name="f94" fmla="val 364236"/>
                  <a:gd name="f95" fmla="val 406846"/>
                  <a:gd name="f96" fmla="val 359531"/>
                  <a:gd name="f97" fmla="val 354844"/>
                  <a:gd name="f98" fmla="val 349263"/>
                  <a:gd name="f99" fmla="val 342614"/>
                  <a:gd name="f100" fmla="val 339957"/>
                  <a:gd name="f101" fmla="val 483864"/>
                  <a:gd name="f102" fmla="val 337852"/>
                  <a:gd name="f103" fmla="val 336509"/>
                  <a:gd name="f104" fmla="val 481624"/>
                  <a:gd name="f105" fmla="val 344144"/>
                  <a:gd name="f106" fmla="val 336500"/>
                  <a:gd name="f107" fmla="val 329517"/>
                  <a:gd name="f108" fmla="val 326740"/>
                  <a:gd name="f109" fmla="val 319840"/>
                  <a:gd name="f110" fmla="val 313237"/>
                  <a:gd name="f111" fmla="val 306591"/>
                  <a:gd name="f112" fmla="val 294736"/>
                  <a:gd name="f113" fmla="val 290103"/>
                  <a:gd name="f114" fmla="val 271710"/>
                  <a:gd name="f115" fmla="val 250280"/>
                  <a:gd name="f116" fmla="val 199644"/>
                  <a:gd name="f117" fmla="val 164211"/>
                  <a:gd name="f118" fmla="val 264424"/>
                  <a:gd name="f119" fmla="val 237239"/>
                  <a:gd name="f120" fmla="val 137660"/>
                  <a:gd name="f121" fmla="val 220313"/>
                  <a:gd name="f122" fmla="val 129165"/>
                  <a:gd name="f123" fmla="val 202816"/>
                  <a:gd name="f124" fmla="val 120378"/>
                  <a:gd name="f125" fmla="val 187833"/>
                  <a:gd name="f126" fmla="val 105524"/>
                  <a:gd name="f127" fmla="val 169183"/>
                  <a:gd name="f128" fmla="val 87023"/>
                  <a:gd name="f129" fmla="val 155096"/>
                  <a:gd name="f130" fmla="val 70356"/>
                  <a:gd name="f131" fmla="val 142665"/>
                  <a:gd name="f132" fmla="val 114338"/>
                  <a:gd name="f133" fmla="val 22139"/>
                  <a:gd name="f134" fmla="val 95631"/>
                  <a:gd name="f135" fmla="val 57436"/>
                  <a:gd name="f136" fmla="val 23622"/>
                  <a:gd name="f137" fmla="val 17991"/>
                  <a:gd name="f138" fmla="val 43757"/>
                  <a:gd name="f139" fmla="val 68551"/>
                  <a:gd name="f140" fmla="val 16354"/>
                  <a:gd name="f141" fmla="val 94894"/>
                  <a:gd name="f142" fmla="val 46672"/>
                  <a:gd name="f143" fmla="val 49301"/>
                  <a:gd name="f144" fmla="val 51435"/>
                  <a:gd name="f145" fmla="val 92778"/>
                  <a:gd name="f146" fmla="val 90170"/>
                  <a:gd name="f147" fmla="val 87562"/>
                  <a:gd name="f148" fmla="val 85445"/>
                  <a:gd name="f149" fmla="val 22546"/>
                  <a:gd name="f150" fmla="val 9525"/>
                  <a:gd name="f151" fmla="val 63968"/>
                  <a:gd name="f152" fmla="val 23235"/>
                  <a:gd name="f153" fmla="val 28775"/>
                  <a:gd name="f154" fmla="val 9449"/>
                  <a:gd name="f155" fmla="val 91183"/>
                  <a:gd name="f156" fmla="val 107813"/>
                  <a:gd name="f157" fmla="val 29121"/>
                  <a:gd name="f158" fmla="val 135369"/>
                  <a:gd name="f159" fmla="val 61720"/>
                  <a:gd name="f160" fmla="val 147923"/>
                  <a:gd name="f161" fmla="val 76573"/>
                  <a:gd name="f162" fmla="val 162154"/>
                  <a:gd name="f163" fmla="val 93411"/>
                  <a:gd name="f164" fmla="val 181099"/>
                  <a:gd name="f165" fmla="val 112205"/>
                  <a:gd name="f166" fmla="val 197158"/>
                  <a:gd name="f167" fmla="val 128135"/>
                  <a:gd name="f168" fmla="val 216160"/>
                  <a:gd name="f169" fmla="val 232934"/>
                  <a:gd name="f170" fmla="val 146097"/>
                  <a:gd name="f171" fmla="val 259547"/>
                  <a:gd name="f172" fmla="val 159458"/>
                  <a:gd name="f173" fmla="val 280568"/>
                  <a:gd name="f174" fmla="val 170012"/>
                  <a:gd name="f175" fmla="val 274733"/>
                  <a:gd name="f176" fmla="val 298028"/>
                  <a:gd name="f177" fmla="val 299111"/>
                  <a:gd name="f178" fmla="val 312068"/>
                  <a:gd name="f179" fmla="val 318708"/>
                  <a:gd name="f180" fmla="val 319392"/>
                  <a:gd name="f181" fmla="val 328932"/>
                  <a:gd name="f182" fmla="val 326965"/>
                  <a:gd name="f183" fmla="val 339514"/>
                  <a:gd name="f184" fmla="val 344135"/>
                  <a:gd name="f185" fmla="val 484043"/>
                  <a:gd name="f186" fmla="val 485508"/>
                  <a:gd name="f187" fmla="val 327650"/>
                  <a:gd name="f188" fmla="val 486897"/>
                  <a:gd name="f189" fmla="val 328832"/>
                  <a:gd name="f190" fmla="val 487785"/>
                  <a:gd name="f191" fmla="val 329079"/>
                  <a:gd name="f192" fmla="val 487983"/>
                  <a:gd name="f193" fmla="val 334956"/>
                  <a:gd name="f194" fmla="val 492415"/>
                  <a:gd name="f195" fmla="val 345205"/>
                  <a:gd name="f196" fmla="val 497555"/>
                  <a:gd name="f197" fmla="val 359788"/>
                  <a:gd name="f198" fmla="val 504878"/>
                  <a:gd name="f199" fmla="val 383086"/>
                  <a:gd name="f200" fmla="val 513618"/>
                  <a:gd name="f201" fmla="val 411261"/>
                  <a:gd name="f202" fmla="val 439436"/>
                  <a:gd name="f203" fmla="val 462734"/>
                  <a:gd name="f204" fmla="val 477326"/>
                  <a:gd name="f205" fmla="val 487547"/>
                  <a:gd name="f206" fmla="val 493443"/>
                  <a:gd name="f207" fmla="val 487974"/>
                  <a:gd name="f208" fmla="val 493690"/>
                  <a:gd name="f209" fmla="val 487794"/>
                  <a:gd name="f210" fmla="val 494871"/>
                  <a:gd name="f211" fmla="val 495557"/>
                  <a:gd name="f212" fmla="val 485517"/>
                  <a:gd name="f213" fmla="val 339524"/>
                  <a:gd name="f214" fmla="val 503130"/>
                  <a:gd name="f215" fmla="val 328941"/>
                  <a:gd name="f216" fmla="val 510454"/>
                  <a:gd name="f217" fmla="val 318717"/>
                  <a:gd name="f218" fmla="val 524485"/>
                  <a:gd name="f219" fmla="val 299121"/>
                  <a:gd name="f220" fmla="val 541953"/>
                  <a:gd name="f221" fmla="val 274743"/>
                  <a:gd name="f222" fmla="val 170022"/>
                  <a:gd name="f223" fmla="val 562975"/>
                  <a:gd name="f224" fmla="val 159467"/>
                  <a:gd name="f225" fmla="val 589588"/>
                  <a:gd name="f226" fmla="val 146107"/>
                  <a:gd name="f227" fmla="val 606362"/>
                  <a:gd name="f228" fmla="val 137678"/>
                  <a:gd name="f229" fmla="val 625364"/>
                  <a:gd name="f230" fmla="val 128145"/>
                  <a:gd name="f231" fmla="val 641423"/>
                  <a:gd name="f232" fmla="val 112214"/>
                  <a:gd name="f233" fmla="val 660397"/>
                  <a:gd name="f234" fmla="val 674627"/>
                  <a:gd name="f235" fmla="val 76583"/>
                  <a:gd name="f236" fmla="val 354797"/>
                  <a:gd name="f237" fmla="val 412610"/>
                  <a:gd name="f238" fmla="val 356502"/>
                  <a:gd name="f239" fmla="val 412809"/>
                  <a:gd name="f240" fmla="val 361693"/>
                  <a:gd name="f241" fmla="val 416862"/>
                  <a:gd name="f242" fmla="val 365484"/>
                  <a:gd name="f243" fmla="val 419829"/>
                  <a:gd name="f244" fmla="val 376742"/>
                  <a:gd name="f245" fmla="val 428626"/>
                  <a:gd name="f246" fmla="val 392163"/>
                  <a:gd name="f247" fmla="val 440664"/>
                  <a:gd name="f248" fmla="val 411290"/>
                  <a:gd name="f249" fmla="val 430406"/>
                  <a:gd name="f250" fmla="val 445818"/>
                  <a:gd name="f251" fmla="val 428635"/>
                  <a:gd name="f252" fmla="val 457076"/>
                  <a:gd name="f253" fmla="val 419839"/>
                  <a:gd name="f254" fmla="val 460877"/>
                  <a:gd name="f255" fmla="val 416872"/>
                  <a:gd name="f256" fmla="val 466087"/>
                  <a:gd name="f257" fmla="val 467735"/>
                  <a:gd name="f258" fmla="val 468744"/>
                  <a:gd name="f259" fmla="val 470430"/>
                  <a:gd name="f260" fmla="val 419678"/>
                  <a:gd name="f261" fmla="val 490374"/>
                  <a:gd name="f262" fmla="val 456686"/>
                  <a:gd name="f263" fmla="val 496941"/>
                  <a:gd name="f264" fmla="val 436026"/>
                  <a:gd name="f265" fmla="val 504179"/>
                  <a:gd name="f266" fmla="val 386563"/>
                  <a:gd name="f267" fmla="val 365903"/>
                  <a:gd name="f268" fmla="val 352158"/>
                  <a:gd name="f269" fmla="val 352149"/>
                  <a:gd name="f270" fmla="val 353835"/>
                  <a:gd name="f271" fmla="+- 0 0 -90"/>
                  <a:gd name="f272" fmla="*/ f3 1 822540"/>
                  <a:gd name="f273" fmla="*/ f4 1 513617"/>
                  <a:gd name="f274" fmla="+- f7 0 f5"/>
                  <a:gd name="f275" fmla="+- f6 0 f5"/>
                  <a:gd name="f276" fmla="*/ f271 f0 1"/>
                  <a:gd name="f277" fmla="*/ f275 1 822540"/>
                  <a:gd name="f278" fmla="*/ f274 1 513617"/>
                  <a:gd name="f279" fmla="*/ 687181 f275 1"/>
                  <a:gd name="f280" fmla="*/ 61729 f274 1"/>
                  <a:gd name="f281" fmla="*/ 765115 f275 1"/>
                  <a:gd name="f282" fmla="*/ 9458 f274 1"/>
                  <a:gd name="f283" fmla="*/ 813016 f275 1"/>
                  <a:gd name="f284" fmla="*/ 43767 f274 1"/>
                  <a:gd name="f285" fmla="*/ 775868 f275 1"/>
                  <a:gd name="f286" fmla="*/ 85455 f274 1"/>
                  <a:gd name="f287" fmla="*/ 771106 f275 1"/>
                  <a:gd name="f288" fmla="*/ 90179 f274 1"/>
                  <a:gd name="f289" fmla="*/ 94904 f274 1"/>
                  <a:gd name="f290" fmla="*/ 822541 f275 1"/>
                  <a:gd name="f291" fmla="*/ 9 f274 1"/>
                  <a:gd name="f292" fmla="*/ 679885 f275 1"/>
                  <a:gd name="f293" fmla="*/ 55663 f274 1"/>
                  <a:gd name="f294" fmla="*/ 634717 f275 1"/>
                  <a:gd name="f295" fmla="*/ 105534 f274 1"/>
                  <a:gd name="f296" fmla="*/ 585311 f275 1"/>
                  <a:gd name="f297" fmla="*/ 137669 f274 1"/>
                  <a:gd name="f298" fmla="*/ 532448 f275 1"/>
                  <a:gd name="f299" fmla="*/ 199653 f274 1"/>
                  <a:gd name="f300" fmla="*/ 250289 f274 1"/>
                  <a:gd name="f301" fmla="*/ 502710 f275 1"/>
                  <a:gd name="f302" fmla="*/ 313247 f274 1"/>
                  <a:gd name="f303" fmla="*/ 486042 f275 1"/>
                  <a:gd name="f304" fmla="*/ 344154 f274 1"/>
                  <a:gd name="f305" fmla="*/ 481615 f274 1"/>
                  <a:gd name="f306" fmla="*/ 479936 f275 1"/>
                  <a:gd name="f307" fmla="*/ 485394 f274 1"/>
                  <a:gd name="f308" fmla="*/ 419687 f274 1"/>
                  <a:gd name="f309" fmla="*/ 467716 f275 1"/>
                  <a:gd name="f310" fmla="*/ 403171 f274 1"/>
                  <a:gd name="f311" fmla="*/ 451161 f275 1"/>
                  <a:gd name="f312" fmla="*/ 412421 f274 1"/>
                  <a:gd name="f313" fmla="*/ 411270 f275 1"/>
                  <a:gd name="f314" fmla="*/ 431224 f274 1"/>
                  <a:gd name="f315" fmla="*/ 371361 f275 1"/>
                  <a:gd name="f316" fmla="*/ 412412 f274 1"/>
                  <a:gd name="f317" fmla="*/ 354844 f275 1"/>
                  <a:gd name="f318" fmla="*/ 342614 f275 1"/>
                  <a:gd name="f319" fmla="*/ 336509 f275 1"/>
                  <a:gd name="f320" fmla="*/ 481624 f274 1"/>
                  <a:gd name="f321" fmla="*/ 344144 f274 1"/>
                  <a:gd name="f322" fmla="*/ 319840 f275 1"/>
                  <a:gd name="f323" fmla="*/ 313237 f274 1"/>
                  <a:gd name="f324" fmla="*/ 290103 f275 1"/>
                  <a:gd name="f325" fmla="*/ 250280 f274 1"/>
                  <a:gd name="f326" fmla="*/ 199644 f274 1"/>
                  <a:gd name="f327" fmla="*/ 237239 f275 1"/>
                  <a:gd name="f328" fmla="*/ 137660 f274 1"/>
                  <a:gd name="f329" fmla="*/ 187833 f275 1"/>
                  <a:gd name="f330" fmla="*/ 105524 f274 1"/>
                  <a:gd name="f331" fmla="*/ 142665 f275 1"/>
                  <a:gd name="f332" fmla="*/ 57436 f275 1"/>
                  <a:gd name="f333" fmla="*/ 0 f274 1"/>
                  <a:gd name="f334" fmla="*/ 0 f275 1"/>
                  <a:gd name="f335" fmla="*/ 43757 f274 1"/>
                  <a:gd name="f336" fmla="*/ 46672 f275 1"/>
                  <a:gd name="f337" fmla="*/ 94894 f274 1"/>
                  <a:gd name="f338" fmla="*/ 51435 f275 1"/>
                  <a:gd name="f339" fmla="*/ 90170 f274 1"/>
                  <a:gd name="f340" fmla="*/ 85445 f274 1"/>
                  <a:gd name="f341" fmla="*/ 9525 f275 1"/>
                  <a:gd name="f342" fmla="*/ 9449 f274 1"/>
                  <a:gd name="f343" fmla="*/ 135369 f275 1"/>
                  <a:gd name="f344" fmla="*/ 61720 f274 1"/>
                  <a:gd name="f345" fmla="*/ 181099 f275 1"/>
                  <a:gd name="f346" fmla="*/ 112205 f274 1"/>
                  <a:gd name="f347" fmla="*/ 232934 f275 1"/>
                  <a:gd name="f348" fmla="*/ 146097 f274 1"/>
                  <a:gd name="f349" fmla="*/ 280568 f275 1"/>
                  <a:gd name="f350" fmla="*/ 312068 f275 1"/>
                  <a:gd name="f351" fmla="*/ 318708 f274 1"/>
                  <a:gd name="f352" fmla="*/ 326965 f275 1"/>
                  <a:gd name="f353" fmla="*/ 344135 f274 1"/>
                  <a:gd name="f354" fmla="*/ 484043 f274 1"/>
                  <a:gd name="f355" fmla="*/ 328832 f275 1"/>
                  <a:gd name="f356" fmla="*/ 487785 f274 1"/>
                  <a:gd name="f357" fmla="*/ 345205 f275 1"/>
                  <a:gd name="f358" fmla="*/ 497555 f274 1"/>
                  <a:gd name="f359" fmla="*/ 411261 f275 1"/>
                  <a:gd name="f360" fmla="*/ 513618 f274 1"/>
                  <a:gd name="f361" fmla="*/ 477326 f275 1"/>
                  <a:gd name="f362" fmla="*/ 493690 f275 1"/>
                  <a:gd name="f363" fmla="*/ 487794 f274 1"/>
                  <a:gd name="f364" fmla="*/ 495557 f275 1"/>
                  <a:gd name="f365" fmla="*/ 510454 f275 1"/>
                  <a:gd name="f366" fmla="*/ 318717 f274 1"/>
                  <a:gd name="f367" fmla="*/ 541953 f275 1"/>
                  <a:gd name="f368" fmla="*/ 589588 f275 1"/>
                  <a:gd name="f369" fmla="*/ 146107 f274 1"/>
                  <a:gd name="f370" fmla="*/ 641423 f275 1"/>
                  <a:gd name="f371" fmla="*/ 112214 f274 1"/>
                  <a:gd name="f372" fmla="*/ 354797 f275 1"/>
                  <a:gd name="f373" fmla="*/ 412610 f274 1"/>
                  <a:gd name="f374" fmla="*/ 365484 f275 1"/>
                  <a:gd name="f375" fmla="*/ 419829 f274 1"/>
                  <a:gd name="f376" fmla="*/ 411290 f275 1"/>
                  <a:gd name="f377" fmla="*/ 440664 f274 1"/>
                  <a:gd name="f378" fmla="*/ 457076 f275 1"/>
                  <a:gd name="f379" fmla="*/ 419839 f274 1"/>
                  <a:gd name="f380" fmla="*/ 467735 f275 1"/>
                  <a:gd name="f381" fmla="*/ 470430 f275 1"/>
                  <a:gd name="f382" fmla="*/ 419678 f274 1"/>
                  <a:gd name="f383" fmla="*/ 490374 f274 1"/>
                  <a:gd name="f384" fmla="*/ 504179 f274 1"/>
                  <a:gd name="f385" fmla="*/ 352158 f275 1"/>
                  <a:gd name="f386" fmla="*/ f276 1 f2"/>
                  <a:gd name="f387" fmla="*/ f279 1 822540"/>
                  <a:gd name="f388" fmla="*/ f280 1 513617"/>
                  <a:gd name="f389" fmla="*/ f281 1 822540"/>
                  <a:gd name="f390" fmla="*/ f282 1 513617"/>
                  <a:gd name="f391" fmla="*/ f283 1 822540"/>
                  <a:gd name="f392" fmla="*/ f284 1 513617"/>
                  <a:gd name="f393" fmla="*/ f285 1 822540"/>
                  <a:gd name="f394" fmla="*/ f286 1 513617"/>
                  <a:gd name="f395" fmla="*/ f287 1 822540"/>
                  <a:gd name="f396" fmla="*/ f288 1 513617"/>
                  <a:gd name="f397" fmla="*/ f289 1 513617"/>
                  <a:gd name="f398" fmla="*/ f290 1 822540"/>
                  <a:gd name="f399" fmla="*/ f291 1 513617"/>
                  <a:gd name="f400" fmla="*/ f292 1 822540"/>
                  <a:gd name="f401" fmla="*/ f293 1 513617"/>
                  <a:gd name="f402" fmla="*/ f294 1 822540"/>
                  <a:gd name="f403" fmla="*/ f295 1 513617"/>
                  <a:gd name="f404" fmla="*/ f296 1 822540"/>
                  <a:gd name="f405" fmla="*/ f297 1 513617"/>
                  <a:gd name="f406" fmla="*/ f298 1 822540"/>
                  <a:gd name="f407" fmla="*/ f299 1 513617"/>
                  <a:gd name="f408" fmla="*/ f300 1 513617"/>
                  <a:gd name="f409" fmla="*/ f301 1 822540"/>
                  <a:gd name="f410" fmla="*/ f302 1 513617"/>
                  <a:gd name="f411" fmla="*/ f303 1 822540"/>
                  <a:gd name="f412" fmla="*/ f304 1 513617"/>
                  <a:gd name="f413" fmla="*/ f305 1 513617"/>
                  <a:gd name="f414" fmla="*/ f306 1 822540"/>
                  <a:gd name="f415" fmla="*/ f307 1 513617"/>
                  <a:gd name="f416" fmla="*/ f308 1 513617"/>
                  <a:gd name="f417" fmla="*/ f309 1 822540"/>
                  <a:gd name="f418" fmla="*/ f310 1 513617"/>
                  <a:gd name="f419" fmla="*/ f311 1 822540"/>
                  <a:gd name="f420" fmla="*/ f312 1 513617"/>
                  <a:gd name="f421" fmla="*/ f313 1 822540"/>
                  <a:gd name="f422" fmla="*/ f314 1 513617"/>
                  <a:gd name="f423" fmla="*/ f315 1 822540"/>
                  <a:gd name="f424" fmla="*/ f316 1 513617"/>
                  <a:gd name="f425" fmla="*/ f317 1 822540"/>
                  <a:gd name="f426" fmla="*/ f318 1 822540"/>
                  <a:gd name="f427" fmla="*/ f319 1 822540"/>
                  <a:gd name="f428" fmla="*/ f320 1 513617"/>
                  <a:gd name="f429" fmla="*/ f321 1 513617"/>
                  <a:gd name="f430" fmla="*/ f322 1 822540"/>
                  <a:gd name="f431" fmla="*/ f323 1 513617"/>
                  <a:gd name="f432" fmla="*/ f324 1 822540"/>
                  <a:gd name="f433" fmla="*/ f325 1 513617"/>
                  <a:gd name="f434" fmla="*/ f326 1 513617"/>
                  <a:gd name="f435" fmla="*/ f327 1 822540"/>
                  <a:gd name="f436" fmla="*/ f328 1 513617"/>
                  <a:gd name="f437" fmla="*/ f329 1 822540"/>
                  <a:gd name="f438" fmla="*/ f330 1 513617"/>
                  <a:gd name="f439" fmla="*/ f331 1 822540"/>
                  <a:gd name="f440" fmla="*/ f332 1 822540"/>
                  <a:gd name="f441" fmla="*/ f333 1 513617"/>
                  <a:gd name="f442" fmla="*/ f334 1 822540"/>
                  <a:gd name="f443" fmla="*/ f335 1 513617"/>
                  <a:gd name="f444" fmla="*/ f336 1 822540"/>
                  <a:gd name="f445" fmla="*/ f337 1 513617"/>
                  <a:gd name="f446" fmla="*/ f338 1 822540"/>
                  <a:gd name="f447" fmla="*/ f339 1 513617"/>
                  <a:gd name="f448" fmla="*/ f340 1 513617"/>
                  <a:gd name="f449" fmla="*/ f341 1 822540"/>
                  <a:gd name="f450" fmla="*/ f342 1 513617"/>
                  <a:gd name="f451" fmla="*/ f343 1 822540"/>
                  <a:gd name="f452" fmla="*/ f344 1 513617"/>
                  <a:gd name="f453" fmla="*/ f345 1 822540"/>
                  <a:gd name="f454" fmla="*/ f346 1 513617"/>
                  <a:gd name="f455" fmla="*/ f347 1 822540"/>
                  <a:gd name="f456" fmla="*/ f348 1 513617"/>
                  <a:gd name="f457" fmla="*/ f349 1 822540"/>
                  <a:gd name="f458" fmla="*/ f350 1 822540"/>
                  <a:gd name="f459" fmla="*/ f351 1 513617"/>
                  <a:gd name="f460" fmla="*/ f352 1 822540"/>
                  <a:gd name="f461" fmla="*/ f353 1 513617"/>
                  <a:gd name="f462" fmla="*/ f354 1 513617"/>
                  <a:gd name="f463" fmla="*/ f355 1 822540"/>
                  <a:gd name="f464" fmla="*/ f356 1 513617"/>
                  <a:gd name="f465" fmla="*/ f357 1 822540"/>
                  <a:gd name="f466" fmla="*/ f358 1 513617"/>
                  <a:gd name="f467" fmla="*/ f359 1 822540"/>
                  <a:gd name="f468" fmla="*/ f360 1 513617"/>
                  <a:gd name="f469" fmla="*/ f361 1 822540"/>
                  <a:gd name="f470" fmla="*/ f362 1 822540"/>
                  <a:gd name="f471" fmla="*/ f363 1 513617"/>
                  <a:gd name="f472" fmla="*/ f364 1 822540"/>
                  <a:gd name="f473" fmla="*/ f365 1 822540"/>
                  <a:gd name="f474" fmla="*/ f366 1 513617"/>
                  <a:gd name="f475" fmla="*/ f367 1 822540"/>
                  <a:gd name="f476" fmla="*/ f368 1 822540"/>
                  <a:gd name="f477" fmla="*/ f369 1 513617"/>
                  <a:gd name="f478" fmla="*/ f370 1 822540"/>
                  <a:gd name="f479" fmla="*/ f371 1 513617"/>
                  <a:gd name="f480" fmla="*/ f372 1 822540"/>
                  <a:gd name="f481" fmla="*/ f373 1 513617"/>
                  <a:gd name="f482" fmla="*/ f374 1 822540"/>
                  <a:gd name="f483" fmla="*/ f375 1 513617"/>
                  <a:gd name="f484" fmla="*/ f376 1 822540"/>
                  <a:gd name="f485" fmla="*/ f377 1 513617"/>
                  <a:gd name="f486" fmla="*/ f378 1 822540"/>
                  <a:gd name="f487" fmla="*/ f379 1 513617"/>
                  <a:gd name="f488" fmla="*/ f380 1 822540"/>
                  <a:gd name="f489" fmla="*/ f381 1 822540"/>
                  <a:gd name="f490" fmla="*/ f382 1 513617"/>
                  <a:gd name="f491" fmla="*/ f383 1 513617"/>
                  <a:gd name="f492" fmla="*/ f384 1 513617"/>
                  <a:gd name="f493" fmla="*/ f385 1 822540"/>
                  <a:gd name="f494" fmla="*/ f5 1 f277"/>
                  <a:gd name="f495" fmla="*/ f6 1 f277"/>
                  <a:gd name="f496" fmla="*/ f5 1 f278"/>
                  <a:gd name="f497" fmla="*/ f7 1 f278"/>
                  <a:gd name="f498" fmla="+- f386 0 f1"/>
                  <a:gd name="f499" fmla="*/ f387 1 f277"/>
                  <a:gd name="f500" fmla="*/ f388 1 f278"/>
                  <a:gd name="f501" fmla="*/ f389 1 f277"/>
                  <a:gd name="f502" fmla="*/ f390 1 f278"/>
                  <a:gd name="f503" fmla="*/ f391 1 f277"/>
                  <a:gd name="f504" fmla="*/ f392 1 f278"/>
                  <a:gd name="f505" fmla="*/ f393 1 f277"/>
                  <a:gd name="f506" fmla="*/ f394 1 f278"/>
                  <a:gd name="f507" fmla="*/ f395 1 f277"/>
                  <a:gd name="f508" fmla="*/ f396 1 f278"/>
                  <a:gd name="f509" fmla="*/ f397 1 f278"/>
                  <a:gd name="f510" fmla="*/ f398 1 f277"/>
                  <a:gd name="f511" fmla="*/ f399 1 f278"/>
                  <a:gd name="f512" fmla="*/ f400 1 f277"/>
                  <a:gd name="f513" fmla="*/ f401 1 f278"/>
                  <a:gd name="f514" fmla="*/ f402 1 f277"/>
                  <a:gd name="f515" fmla="*/ f403 1 f278"/>
                  <a:gd name="f516" fmla="*/ f404 1 f277"/>
                  <a:gd name="f517" fmla="*/ f405 1 f278"/>
                  <a:gd name="f518" fmla="*/ f406 1 f277"/>
                  <a:gd name="f519" fmla="*/ f407 1 f278"/>
                  <a:gd name="f520" fmla="*/ f408 1 f278"/>
                  <a:gd name="f521" fmla="*/ f409 1 f277"/>
                  <a:gd name="f522" fmla="*/ f410 1 f278"/>
                  <a:gd name="f523" fmla="*/ f411 1 f277"/>
                  <a:gd name="f524" fmla="*/ f412 1 f278"/>
                  <a:gd name="f525" fmla="*/ f413 1 f278"/>
                  <a:gd name="f526" fmla="*/ f414 1 f277"/>
                  <a:gd name="f527" fmla="*/ f415 1 f278"/>
                  <a:gd name="f528" fmla="*/ f416 1 f278"/>
                  <a:gd name="f529" fmla="*/ f417 1 f277"/>
                  <a:gd name="f530" fmla="*/ f418 1 f278"/>
                  <a:gd name="f531" fmla="*/ f419 1 f277"/>
                  <a:gd name="f532" fmla="*/ f420 1 f278"/>
                  <a:gd name="f533" fmla="*/ f421 1 f277"/>
                  <a:gd name="f534" fmla="*/ f422 1 f278"/>
                  <a:gd name="f535" fmla="*/ f423 1 f277"/>
                  <a:gd name="f536" fmla="*/ f424 1 f278"/>
                  <a:gd name="f537" fmla="*/ f425 1 f277"/>
                  <a:gd name="f538" fmla="*/ f426 1 f277"/>
                  <a:gd name="f539" fmla="*/ f427 1 f277"/>
                  <a:gd name="f540" fmla="*/ f428 1 f278"/>
                  <a:gd name="f541" fmla="*/ f429 1 f278"/>
                  <a:gd name="f542" fmla="*/ f430 1 f277"/>
                  <a:gd name="f543" fmla="*/ f431 1 f278"/>
                  <a:gd name="f544" fmla="*/ f432 1 f277"/>
                  <a:gd name="f545" fmla="*/ f433 1 f278"/>
                  <a:gd name="f546" fmla="*/ f434 1 f278"/>
                  <a:gd name="f547" fmla="*/ f435 1 f277"/>
                  <a:gd name="f548" fmla="*/ f436 1 f278"/>
                  <a:gd name="f549" fmla="*/ f437 1 f277"/>
                  <a:gd name="f550" fmla="*/ f438 1 f278"/>
                  <a:gd name="f551" fmla="*/ f439 1 f277"/>
                  <a:gd name="f552" fmla="*/ f440 1 f277"/>
                  <a:gd name="f553" fmla="*/ f441 1 f278"/>
                  <a:gd name="f554" fmla="*/ f442 1 f277"/>
                  <a:gd name="f555" fmla="*/ f443 1 f278"/>
                  <a:gd name="f556" fmla="*/ f444 1 f277"/>
                  <a:gd name="f557" fmla="*/ f445 1 f278"/>
                  <a:gd name="f558" fmla="*/ f446 1 f277"/>
                  <a:gd name="f559" fmla="*/ f447 1 f278"/>
                  <a:gd name="f560" fmla="*/ f448 1 f278"/>
                  <a:gd name="f561" fmla="*/ f449 1 f277"/>
                  <a:gd name="f562" fmla="*/ f450 1 f278"/>
                  <a:gd name="f563" fmla="*/ f451 1 f277"/>
                  <a:gd name="f564" fmla="*/ f452 1 f278"/>
                  <a:gd name="f565" fmla="*/ f453 1 f277"/>
                  <a:gd name="f566" fmla="*/ f454 1 f278"/>
                  <a:gd name="f567" fmla="*/ f455 1 f277"/>
                  <a:gd name="f568" fmla="*/ f456 1 f278"/>
                  <a:gd name="f569" fmla="*/ f457 1 f277"/>
                  <a:gd name="f570" fmla="*/ f458 1 f277"/>
                  <a:gd name="f571" fmla="*/ f459 1 f278"/>
                  <a:gd name="f572" fmla="*/ f460 1 f277"/>
                  <a:gd name="f573" fmla="*/ f461 1 f278"/>
                  <a:gd name="f574" fmla="*/ f462 1 f278"/>
                  <a:gd name="f575" fmla="*/ f463 1 f277"/>
                  <a:gd name="f576" fmla="*/ f464 1 f278"/>
                  <a:gd name="f577" fmla="*/ f465 1 f277"/>
                  <a:gd name="f578" fmla="*/ f466 1 f278"/>
                  <a:gd name="f579" fmla="*/ f467 1 f277"/>
                  <a:gd name="f580" fmla="*/ f468 1 f278"/>
                  <a:gd name="f581" fmla="*/ f469 1 f277"/>
                  <a:gd name="f582" fmla="*/ f470 1 f277"/>
                  <a:gd name="f583" fmla="*/ f471 1 f278"/>
                  <a:gd name="f584" fmla="*/ f472 1 f277"/>
                  <a:gd name="f585" fmla="*/ f473 1 f277"/>
                  <a:gd name="f586" fmla="*/ f474 1 f278"/>
                  <a:gd name="f587" fmla="*/ f475 1 f277"/>
                  <a:gd name="f588" fmla="*/ f476 1 f277"/>
                  <a:gd name="f589" fmla="*/ f477 1 f278"/>
                  <a:gd name="f590" fmla="*/ f478 1 f277"/>
                  <a:gd name="f591" fmla="*/ f479 1 f278"/>
                  <a:gd name="f592" fmla="*/ f480 1 f277"/>
                  <a:gd name="f593" fmla="*/ f481 1 f278"/>
                  <a:gd name="f594" fmla="*/ f482 1 f277"/>
                  <a:gd name="f595" fmla="*/ f483 1 f278"/>
                  <a:gd name="f596" fmla="*/ f484 1 f277"/>
                  <a:gd name="f597" fmla="*/ f485 1 f278"/>
                  <a:gd name="f598" fmla="*/ f486 1 f277"/>
                  <a:gd name="f599" fmla="*/ f487 1 f278"/>
                  <a:gd name="f600" fmla="*/ f488 1 f277"/>
                  <a:gd name="f601" fmla="*/ f489 1 f277"/>
                  <a:gd name="f602" fmla="*/ f490 1 f278"/>
                  <a:gd name="f603" fmla="*/ f491 1 f278"/>
                  <a:gd name="f604" fmla="*/ f492 1 f278"/>
                  <a:gd name="f605" fmla="*/ f493 1 f277"/>
                  <a:gd name="f606" fmla="*/ f494 f272 1"/>
                  <a:gd name="f607" fmla="*/ f495 f272 1"/>
                  <a:gd name="f608" fmla="*/ f497 f273 1"/>
                  <a:gd name="f609" fmla="*/ f496 f273 1"/>
                  <a:gd name="f610" fmla="*/ f499 f272 1"/>
                  <a:gd name="f611" fmla="*/ f500 f273 1"/>
                  <a:gd name="f612" fmla="*/ f501 f272 1"/>
                  <a:gd name="f613" fmla="*/ f502 f273 1"/>
                  <a:gd name="f614" fmla="*/ f503 f272 1"/>
                  <a:gd name="f615" fmla="*/ f504 f273 1"/>
                  <a:gd name="f616" fmla="*/ f505 f272 1"/>
                  <a:gd name="f617" fmla="*/ f506 f273 1"/>
                  <a:gd name="f618" fmla="*/ f507 f272 1"/>
                  <a:gd name="f619" fmla="*/ f508 f273 1"/>
                  <a:gd name="f620" fmla="*/ f509 f273 1"/>
                  <a:gd name="f621" fmla="*/ f510 f272 1"/>
                  <a:gd name="f622" fmla="*/ f511 f273 1"/>
                  <a:gd name="f623" fmla="*/ f512 f272 1"/>
                  <a:gd name="f624" fmla="*/ f513 f273 1"/>
                  <a:gd name="f625" fmla="*/ f514 f272 1"/>
                  <a:gd name="f626" fmla="*/ f515 f273 1"/>
                  <a:gd name="f627" fmla="*/ f516 f272 1"/>
                  <a:gd name="f628" fmla="*/ f517 f273 1"/>
                  <a:gd name="f629" fmla="*/ f518 f272 1"/>
                  <a:gd name="f630" fmla="*/ f519 f273 1"/>
                  <a:gd name="f631" fmla="*/ f520 f273 1"/>
                  <a:gd name="f632" fmla="*/ f521 f272 1"/>
                  <a:gd name="f633" fmla="*/ f522 f273 1"/>
                  <a:gd name="f634" fmla="*/ f523 f272 1"/>
                  <a:gd name="f635" fmla="*/ f524 f273 1"/>
                  <a:gd name="f636" fmla="*/ f525 f273 1"/>
                  <a:gd name="f637" fmla="*/ f526 f272 1"/>
                  <a:gd name="f638" fmla="*/ f527 f273 1"/>
                  <a:gd name="f639" fmla="*/ f528 f273 1"/>
                  <a:gd name="f640" fmla="*/ f529 f272 1"/>
                  <a:gd name="f641" fmla="*/ f530 f273 1"/>
                  <a:gd name="f642" fmla="*/ f531 f272 1"/>
                  <a:gd name="f643" fmla="*/ f532 f273 1"/>
                  <a:gd name="f644" fmla="*/ f533 f272 1"/>
                  <a:gd name="f645" fmla="*/ f534 f273 1"/>
                  <a:gd name="f646" fmla="*/ f535 f272 1"/>
                  <a:gd name="f647" fmla="*/ f536 f273 1"/>
                  <a:gd name="f648" fmla="*/ f537 f272 1"/>
                  <a:gd name="f649" fmla="*/ f538 f272 1"/>
                  <a:gd name="f650" fmla="*/ f539 f272 1"/>
                  <a:gd name="f651" fmla="*/ f540 f273 1"/>
                  <a:gd name="f652" fmla="*/ f541 f273 1"/>
                  <a:gd name="f653" fmla="*/ f542 f272 1"/>
                  <a:gd name="f654" fmla="*/ f543 f273 1"/>
                  <a:gd name="f655" fmla="*/ f544 f272 1"/>
                  <a:gd name="f656" fmla="*/ f545 f273 1"/>
                  <a:gd name="f657" fmla="*/ f546 f273 1"/>
                  <a:gd name="f658" fmla="*/ f547 f272 1"/>
                  <a:gd name="f659" fmla="*/ f548 f273 1"/>
                  <a:gd name="f660" fmla="*/ f549 f272 1"/>
                  <a:gd name="f661" fmla="*/ f550 f273 1"/>
                  <a:gd name="f662" fmla="*/ f551 f272 1"/>
                  <a:gd name="f663" fmla="*/ f552 f272 1"/>
                  <a:gd name="f664" fmla="*/ f553 f273 1"/>
                  <a:gd name="f665" fmla="*/ f554 f272 1"/>
                  <a:gd name="f666" fmla="*/ f555 f273 1"/>
                  <a:gd name="f667" fmla="*/ f556 f272 1"/>
                  <a:gd name="f668" fmla="*/ f557 f273 1"/>
                  <a:gd name="f669" fmla="*/ f558 f272 1"/>
                  <a:gd name="f670" fmla="*/ f559 f273 1"/>
                  <a:gd name="f671" fmla="*/ f560 f273 1"/>
                  <a:gd name="f672" fmla="*/ f561 f272 1"/>
                  <a:gd name="f673" fmla="*/ f562 f273 1"/>
                  <a:gd name="f674" fmla="*/ f563 f272 1"/>
                  <a:gd name="f675" fmla="*/ f564 f273 1"/>
                  <a:gd name="f676" fmla="*/ f565 f272 1"/>
                  <a:gd name="f677" fmla="*/ f566 f273 1"/>
                  <a:gd name="f678" fmla="*/ f567 f272 1"/>
                  <a:gd name="f679" fmla="*/ f568 f273 1"/>
                  <a:gd name="f680" fmla="*/ f569 f272 1"/>
                  <a:gd name="f681" fmla="*/ f570 f272 1"/>
                  <a:gd name="f682" fmla="*/ f571 f273 1"/>
                  <a:gd name="f683" fmla="*/ f572 f272 1"/>
                  <a:gd name="f684" fmla="*/ f573 f273 1"/>
                  <a:gd name="f685" fmla="*/ f574 f273 1"/>
                  <a:gd name="f686" fmla="*/ f575 f272 1"/>
                  <a:gd name="f687" fmla="*/ f576 f273 1"/>
                  <a:gd name="f688" fmla="*/ f577 f272 1"/>
                  <a:gd name="f689" fmla="*/ f578 f273 1"/>
                  <a:gd name="f690" fmla="*/ f579 f272 1"/>
                  <a:gd name="f691" fmla="*/ f580 f273 1"/>
                  <a:gd name="f692" fmla="*/ f581 f272 1"/>
                  <a:gd name="f693" fmla="*/ f582 f272 1"/>
                  <a:gd name="f694" fmla="*/ f583 f273 1"/>
                  <a:gd name="f695" fmla="*/ f584 f272 1"/>
                  <a:gd name="f696" fmla="*/ f585 f272 1"/>
                  <a:gd name="f697" fmla="*/ f586 f273 1"/>
                  <a:gd name="f698" fmla="*/ f587 f272 1"/>
                  <a:gd name="f699" fmla="*/ f588 f272 1"/>
                  <a:gd name="f700" fmla="*/ f589 f273 1"/>
                  <a:gd name="f701" fmla="*/ f590 f272 1"/>
                  <a:gd name="f702" fmla="*/ f591 f273 1"/>
                  <a:gd name="f703" fmla="*/ f592 f272 1"/>
                  <a:gd name="f704" fmla="*/ f593 f273 1"/>
                  <a:gd name="f705" fmla="*/ f594 f272 1"/>
                  <a:gd name="f706" fmla="*/ f595 f273 1"/>
                  <a:gd name="f707" fmla="*/ f596 f272 1"/>
                  <a:gd name="f708" fmla="*/ f597 f273 1"/>
                  <a:gd name="f709" fmla="*/ f598 f272 1"/>
                  <a:gd name="f710" fmla="*/ f599 f273 1"/>
                  <a:gd name="f711" fmla="*/ f600 f272 1"/>
                  <a:gd name="f712" fmla="*/ f601 f272 1"/>
                  <a:gd name="f713" fmla="*/ f602 f273 1"/>
                  <a:gd name="f714" fmla="*/ f603 f273 1"/>
                  <a:gd name="f715" fmla="*/ f604 f273 1"/>
                  <a:gd name="f716" fmla="*/ f605 f272 1"/>
                </a:gdLst>
                <a:ahLst/>
                <a:cxnLst>
                  <a:cxn ang="3cd4">
                    <a:pos x="hc" y="t"/>
                  </a:cxn>
                  <a:cxn ang="0">
                    <a:pos x="r" y="vc"/>
                  </a:cxn>
                  <a:cxn ang="cd4">
                    <a:pos x="hc" y="b"/>
                  </a:cxn>
                  <a:cxn ang="cd2">
                    <a:pos x="l" y="vc"/>
                  </a:cxn>
                  <a:cxn ang="f498">
                    <a:pos x="f610" y="f611"/>
                  </a:cxn>
                  <a:cxn ang="f498">
                    <a:pos x="f612" y="f613"/>
                  </a:cxn>
                  <a:cxn ang="f498">
                    <a:pos x="f614" y="f615"/>
                  </a:cxn>
                  <a:cxn ang="f498">
                    <a:pos x="f616" y="f617"/>
                  </a:cxn>
                  <a:cxn ang="f498">
                    <a:pos x="f618" y="f619"/>
                  </a:cxn>
                  <a:cxn ang="f498">
                    <a:pos x="f616" y="f620"/>
                  </a:cxn>
                  <a:cxn ang="f498">
                    <a:pos x="f621" y="f615"/>
                  </a:cxn>
                  <a:cxn ang="f498">
                    <a:pos x="f612" y="f622"/>
                  </a:cxn>
                  <a:cxn ang="f498">
                    <a:pos x="f623" y="f624"/>
                  </a:cxn>
                  <a:cxn ang="f498">
                    <a:pos x="f625" y="f626"/>
                  </a:cxn>
                  <a:cxn ang="f498">
                    <a:pos x="f627" y="f628"/>
                  </a:cxn>
                  <a:cxn ang="f498">
                    <a:pos x="f629" y="f630"/>
                  </a:cxn>
                  <a:cxn ang="f498">
                    <a:pos x="f629" y="f631"/>
                  </a:cxn>
                  <a:cxn ang="f498">
                    <a:pos x="f632" y="f633"/>
                  </a:cxn>
                  <a:cxn ang="f498">
                    <a:pos x="f634" y="f635"/>
                  </a:cxn>
                  <a:cxn ang="f498">
                    <a:pos x="f634" y="f636"/>
                  </a:cxn>
                  <a:cxn ang="f498">
                    <a:pos x="f637" y="f638"/>
                  </a:cxn>
                  <a:cxn ang="f498">
                    <a:pos x="f637" y="f639"/>
                  </a:cxn>
                  <a:cxn ang="f498">
                    <a:pos x="f640" y="f641"/>
                  </a:cxn>
                  <a:cxn ang="f498">
                    <a:pos x="f642" y="f643"/>
                  </a:cxn>
                  <a:cxn ang="f498">
                    <a:pos x="f644" y="f645"/>
                  </a:cxn>
                  <a:cxn ang="f498">
                    <a:pos x="f646" y="f647"/>
                  </a:cxn>
                  <a:cxn ang="f498">
                    <a:pos x="f648" y="f641"/>
                  </a:cxn>
                  <a:cxn ang="f498">
                    <a:pos x="f649" y="f639"/>
                  </a:cxn>
                  <a:cxn ang="f498">
                    <a:pos x="f649" y="f638"/>
                  </a:cxn>
                  <a:cxn ang="f498">
                    <a:pos x="f650" y="f651"/>
                  </a:cxn>
                  <a:cxn ang="f498">
                    <a:pos x="f650" y="f652"/>
                  </a:cxn>
                  <a:cxn ang="f498">
                    <a:pos x="f653" y="f654"/>
                  </a:cxn>
                  <a:cxn ang="f498">
                    <a:pos x="f655" y="f656"/>
                  </a:cxn>
                  <a:cxn ang="f498">
                    <a:pos x="f655" y="f657"/>
                  </a:cxn>
                  <a:cxn ang="f498">
                    <a:pos x="f658" y="f659"/>
                  </a:cxn>
                  <a:cxn ang="f498">
                    <a:pos x="f660" y="f661"/>
                  </a:cxn>
                  <a:cxn ang="f498">
                    <a:pos x="f662" y="f624"/>
                  </a:cxn>
                  <a:cxn ang="f498">
                    <a:pos x="f663" y="f664"/>
                  </a:cxn>
                  <a:cxn ang="f498">
                    <a:pos x="f665" y="f666"/>
                  </a:cxn>
                  <a:cxn ang="f498">
                    <a:pos x="f667" y="f668"/>
                  </a:cxn>
                  <a:cxn ang="f498">
                    <a:pos x="f669" y="f670"/>
                  </a:cxn>
                  <a:cxn ang="f498">
                    <a:pos x="f667" y="f671"/>
                  </a:cxn>
                  <a:cxn ang="f498">
                    <a:pos x="f672" y="f666"/>
                  </a:cxn>
                  <a:cxn ang="f498">
                    <a:pos x="f663" y="f673"/>
                  </a:cxn>
                  <a:cxn ang="f498">
                    <a:pos x="f674" y="f675"/>
                  </a:cxn>
                  <a:cxn ang="f498">
                    <a:pos x="f676" y="f677"/>
                  </a:cxn>
                  <a:cxn ang="f498">
                    <a:pos x="f678" y="f679"/>
                  </a:cxn>
                  <a:cxn ang="f498">
                    <a:pos x="f680" y="f657"/>
                  </a:cxn>
                  <a:cxn ang="f498">
                    <a:pos x="f680" y="f656"/>
                  </a:cxn>
                  <a:cxn ang="f498">
                    <a:pos x="f681" y="f682"/>
                  </a:cxn>
                  <a:cxn ang="f498">
                    <a:pos x="f683" y="f684"/>
                  </a:cxn>
                  <a:cxn ang="f498">
                    <a:pos x="f683" y="f685"/>
                  </a:cxn>
                  <a:cxn ang="f498">
                    <a:pos x="f686" y="f687"/>
                  </a:cxn>
                  <a:cxn ang="f498">
                    <a:pos x="f688" y="f689"/>
                  </a:cxn>
                  <a:cxn ang="f498">
                    <a:pos x="f690" y="f691"/>
                  </a:cxn>
                  <a:cxn ang="f498">
                    <a:pos x="f692" y="f689"/>
                  </a:cxn>
                  <a:cxn ang="f498">
                    <a:pos x="f693" y="f694"/>
                  </a:cxn>
                  <a:cxn ang="f498">
                    <a:pos x="f695" y="f685"/>
                  </a:cxn>
                  <a:cxn ang="f498">
                    <a:pos x="f695" y="f652"/>
                  </a:cxn>
                  <a:cxn ang="f498">
                    <a:pos x="f696" y="f697"/>
                  </a:cxn>
                  <a:cxn ang="f498">
                    <a:pos x="f698" y="f631"/>
                  </a:cxn>
                  <a:cxn ang="f498">
                    <a:pos x="f698" y="f630"/>
                  </a:cxn>
                  <a:cxn ang="f498">
                    <a:pos x="f699" y="f700"/>
                  </a:cxn>
                  <a:cxn ang="f498">
                    <a:pos x="f701" y="f702"/>
                  </a:cxn>
                  <a:cxn ang="f498">
                    <a:pos x="f610" y="f611"/>
                  </a:cxn>
                  <a:cxn ang="f498">
                    <a:pos x="f703" y="f704"/>
                  </a:cxn>
                  <a:cxn ang="f498">
                    <a:pos x="f705" y="f706"/>
                  </a:cxn>
                  <a:cxn ang="f498">
                    <a:pos x="f707" y="f708"/>
                  </a:cxn>
                  <a:cxn ang="f498">
                    <a:pos x="f709" y="f710"/>
                  </a:cxn>
                  <a:cxn ang="f498">
                    <a:pos x="f711" y="f704"/>
                  </a:cxn>
                  <a:cxn ang="f498">
                    <a:pos x="f712" y="f713"/>
                  </a:cxn>
                  <a:cxn ang="f498">
                    <a:pos x="f712" y="f714"/>
                  </a:cxn>
                  <a:cxn ang="f498">
                    <a:pos x="f707" y="f715"/>
                  </a:cxn>
                  <a:cxn ang="f498">
                    <a:pos x="f716" y="f714"/>
                  </a:cxn>
                  <a:cxn ang="f498">
                    <a:pos x="f716" y="f713"/>
                  </a:cxn>
                  <a:cxn ang="f498">
                    <a:pos x="f703" y="f704"/>
                  </a:cxn>
                </a:cxnLst>
                <a:rect l="f606" t="f609" r="f607" b="f608"/>
                <a:pathLst>
                  <a:path w="822540" h="513617">
                    <a:moveTo>
                      <a:pt x="f8" y="f9"/>
                    </a:moveTo>
                    <a:cubicBezTo>
                      <a:pt x="f10" y="f11"/>
                      <a:pt x="f12" y="f13"/>
                      <a:pt x="f14" y="f13"/>
                    </a:cubicBezTo>
                    <a:cubicBezTo>
                      <a:pt x="f15" y="f13"/>
                      <a:pt x="f16" y="f17"/>
                      <a:pt x="f16" y="f18"/>
                    </a:cubicBezTo>
                    <a:cubicBezTo>
                      <a:pt x="f16" y="f19"/>
                      <a:pt x="f20" y="f21"/>
                      <a:pt x="f22" y="f21"/>
                    </a:cubicBezTo>
                    <a:cubicBezTo>
                      <a:pt x="f23" y="f21"/>
                      <a:pt x="f24" y="f25"/>
                      <a:pt x="f24" y="f26"/>
                    </a:cubicBezTo>
                    <a:cubicBezTo>
                      <a:pt x="f24" y="f27"/>
                      <a:pt x="f23" y="f28"/>
                      <a:pt x="f22" y="f28"/>
                    </a:cubicBezTo>
                    <a:cubicBezTo>
                      <a:pt x="f29" y="f28"/>
                      <a:pt x="f30" y="f31"/>
                      <a:pt x="f30" y="f18"/>
                    </a:cubicBezTo>
                    <a:cubicBezTo>
                      <a:pt x="f30" y="f32"/>
                      <a:pt x="f33" y="f34"/>
                      <a:pt x="f14" y="f34"/>
                    </a:cubicBezTo>
                    <a:cubicBezTo>
                      <a:pt x="f35" y="f34"/>
                      <a:pt x="f36" y="f37"/>
                      <a:pt x="f38" y="f39"/>
                    </a:cubicBezTo>
                    <a:cubicBezTo>
                      <a:pt x="f40" y="f41"/>
                      <a:pt x="f42" y="f43"/>
                      <a:pt x="f44" y="f45"/>
                    </a:cubicBezTo>
                    <a:cubicBezTo>
                      <a:pt x="f46" y="f47"/>
                      <a:pt x="f48" y="f49"/>
                      <a:pt x="f50" y="f51"/>
                    </a:cubicBezTo>
                    <a:cubicBezTo>
                      <a:pt x="f52" y="f53"/>
                      <a:pt x="f54" y="f55"/>
                      <a:pt x="f54" y="f56"/>
                    </a:cubicBezTo>
                    <a:lnTo>
                      <a:pt x="f54" y="f57"/>
                    </a:lnTo>
                    <a:cubicBezTo>
                      <a:pt x="f54" y="f58"/>
                      <a:pt x="f59" y="f60"/>
                      <a:pt x="f61" y="f62"/>
                    </a:cubicBezTo>
                    <a:cubicBezTo>
                      <a:pt x="f63" y="f64"/>
                      <a:pt x="f65" y="f66"/>
                      <a:pt x="f65" y="f67"/>
                    </a:cubicBezTo>
                    <a:lnTo>
                      <a:pt x="f65" y="f68"/>
                    </a:lnTo>
                    <a:cubicBezTo>
                      <a:pt x="f69" y="f70"/>
                      <a:pt x="f71" y="f72"/>
                      <a:pt x="f73" y="f74"/>
                    </a:cubicBezTo>
                    <a:lnTo>
                      <a:pt x="f73" y="f75"/>
                    </a:lnTo>
                    <a:cubicBezTo>
                      <a:pt x="f73" y="f76"/>
                      <a:pt x="f77" y="f78"/>
                      <a:pt x="f79" y="f78"/>
                    </a:cubicBezTo>
                    <a:cubicBezTo>
                      <a:pt x="f80" y="f78"/>
                      <a:pt x="f81" y="f82"/>
                      <a:pt x="f83" y="f84"/>
                    </a:cubicBezTo>
                    <a:cubicBezTo>
                      <a:pt x="f85" y="f86"/>
                      <a:pt x="f87" y="f88"/>
                      <a:pt x="f89" y="f88"/>
                    </a:cubicBezTo>
                    <a:cubicBezTo>
                      <a:pt x="f90" y="f88"/>
                      <a:pt x="f91" y="f86"/>
                      <a:pt x="f92" y="f93"/>
                    </a:cubicBezTo>
                    <a:cubicBezTo>
                      <a:pt x="f94" y="f95"/>
                      <a:pt x="f96" y="f78"/>
                      <a:pt x="f97" y="f78"/>
                    </a:cubicBezTo>
                    <a:cubicBezTo>
                      <a:pt x="f98" y="f78"/>
                      <a:pt x="f99" y="f76"/>
                      <a:pt x="f99" y="f75"/>
                    </a:cubicBezTo>
                    <a:lnTo>
                      <a:pt x="f99" y="f74"/>
                    </a:lnTo>
                    <a:cubicBezTo>
                      <a:pt x="f100" y="f101"/>
                      <a:pt x="f102" y="f70"/>
                      <a:pt x="f103" y="f104"/>
                    </a:cubicBezTo>
                    <a:lnTo>
                      <a:pt x="f103" y="f105"/>
                    </a:lnTo>
                    <a:cubicBezTo>
                      <a:pt x="f103" y="f106"/>
                      <a:pt x="f107" y="f108"/>
                      <a:pt x="f109" y="f110"/>
                    </a:cubicBezTo>
                    <a:cubicBezTo>
                      <a:pt x="f111" y="f112"/>
                      <a:pt x="f113" y="f114"/>
                      <a:pt x="f113" y="f115"/>
                    </a:cubicBezTo>
                    <a:lnTo>
                      <a:pt x="f113" y="f116"/>
                    </a:lnTo>
                    <a:cubicBezTo>
                      <a:pt x="f113" y="f117"/>
                      <a:pt x="f118" y="f53"/>
                      <a:pt x="f119" y="f120"/>
                    </a:cubicBezTo>
                    <a:cubicBezTo>
                      <a:pt x="f121" y="f122"/>
                      <a:pt x="f123" y="f124"/>
                      <a:pt x="f125" y="f126"/>
                    </a:cubicBezTo>
                    <a:cubicBezTo>
                      <a:pt x="f127" y="f128"/>
                      <a:pt x="f129" y="f130"/>
                      <a:pt x="f131" y="f39"/>
                    </a:cubicBezTo>
                    <a:cubicBezTo>
                      <a:pt x="f132" y="f133"/>
                      <a:pt x="f134" y="f5"/>
                      <a:pt x="f135" y="f5"/>
                    </a:cubicBezTo>
                    <a:cubicBezTo>
                      <a:pt x="f136" y="f5"/>
                      <a:pt x="f5" y="f137"/>
                      <a:pt x="f5" y="f138"/>
                    </a:cubicBezTo>
                    <a:cubicBezTo>
                      <a:pt x="f5" y="f139"/>
                      <a:pt x="f140" y="f141"/>
                      <a:pt x="f142" y="f141"/>
                    </a:cubicBezTo>
                    <a:cubicBezTo>
                      <a:pt x="f143" y="f141"/>
                      <a:pt x="f144" y="f145"/>
                      <a:pt x="f144" y="f146"/>
                    </a:cubicBezTo>
                    <a:cubicBezTo>
                      <a:pt x="f144" y="f147"/>
                      <a:pt x="f143" y="f148"/>
                      <a:pt x="f142" y="f148"/>
                    </a:cubicBezTo>
                    <a:cubicBezTo>
                      <a:pt x="f149" y="f148"/>
                      <a:pt x="f150" y="f151"/>
                      <a:pt x="f150" y="f138"/>
                    </a:cubicBezTo>
                    <a:cubicBezTo>
                      <a:pt x="f150" y="f152"/>
                      <a:pt x="f153" y="f154"/>
                      <a:pt x="f135" y="f154"/>
                    </a:cubicBezTo>
                    <a:cubicBezTo>
                      <a:pt x="f155" y="f154"/>
                      <a:pt x="f156" y="f157"/>
                      <a:pt x="f158" y="f159"/>
                    </a:cubicBezTo>
                    <a:cubicBezTo>
                      <a:pt x="f160" y="f161"/>
                      <a:pt x="f162" y="f163"/>
                      <a:pt x="f164" y="f165"/>
                    </a:cubicBezTo>
                    <a:cubicBezTo>
                      <a:pt x="f166" y="f167"/>
                      <a:pt x="f168" y="f51"/>
                      <a:pt x="f169" y="f170"/>
                    </a:cubicBezTo>
                    <a:cubicBezTo>
                      <a:pt x="f171" y="f172"/>
                      <a:pt x="f173" y="f174"/>
                      <a:pt x="f173" y="f116"/>
                    </a:cubicBezTo>
                    <a:lnTo>
                      <a:pt x="f173" y="f115"/>
                    </a:lnTo>
                    <a:cubicBezTo>
                      <a:pt x="f173" y="f175"/>
                      <a:pt x="f176" y="f177"/>
                      <a:pt x="f178" y="f179"/>
                    </a:cubicBezTo>
                    <a:cubicBezTo>
                      <a:pt x="f180" y="f181"/>
                      <a:pt x="f182" y="f183"/>
                      <a:pt x="f182" y="f184"/>
                    </a:cubicBezTo>
                    <a:lnTo>
                      <a:pt x="f182" y="f185"/>
                    </a:lnTo>
                    <a:cubicBezTo>
                      <a:pt x="f182" y="f186"/>
                      <a:pt x="f187" y="f188"/>
                      <a:pt x="f189" y="f190"/>
                    </a:cubicBezTo>
                    <a:cubicBezTo>
                      <a:pt x="f191" y="f192"/>
                      <a:pt x="f193" y="f194"/>
                      <a:pt x="f195" y="f196"/>
                    </a:cubicBezTo>
                    <a:cubicBezTo>
                      <a:pt x="f197" y="f198"/>
                      <a:pt x="f199" y="f200"/>
                      <a:pt x="f201" y="f200"/>
                    </a:cubicBezTo>
                    <a:cubicBezTo>
                      <a:pt x="f202" y="f200"/>
                      <a:pt x="f203" y="f198"/>
                      <a:pt x="f204" y="f196"/>
                    </a:cubicBezTo>
                    <a:cubicBezTo>
                      <a:pt x="f205" y="f194"/>
                      <a:pt x="f206" y="f207"/>
                      <a:pt x="f208" y="f209"/>
                    </a:cubicBezTo>
                    <a:cubicBezTo>
                      <a:pt x="f210" y="f188"/>
                      <a:pt x="f211" y="f212"/>
                      <a:pt x="f211" y="f185"/>
                    </a:cubicBezTo>
                    <a:lnTo>
                      <a:pt x="f211" y="f105"/>
                    </a:lnTo>
                    <a:cubicBezTo>
                      <a:pt x="f211" y="f213"/>
                      <a:pt x="f214" y="f215"/>
                      <a:pt x="f216" y="f217"/>
                    </a:cubicBezTo>
                    <a:cubicBezTo>
                      <a:pt x="f218" y="f219"/>
                      <a:pt x="f220" y="f221"/>
                      <a:pt x="f220" y="f57"/>
                    </a:cubicBezTo>
                    <a:lnTo>
                      <a:pt x="f220" y="f56"/>
                    </a:lnTo>
                    <a:cubicBezTo>
                      <a:pt x="f220" y="f222"/>
                      <a:pt x="f223" y="f224"/>
                      <a:pt x="f225" y="f226"/>
                    </a:cubicBezTo>
                    <a:cubicBezTo>
                      <a:pt x="f227" y="f228"/>
                      <a:pt x="f229" y="f230"/>
                      <a:pt x="f231" y="f232"/>
                    </a:cubicBezTo>
                    <a:cubicBezTo>
                      <a:pt x="f233" y="f163"/>
                      <a:pt x="f234" y="f235"/>
                      <a:pt x="f8" y="f9"/>
                    </a:cubicBezTo>
                    <a:close/>
                    <a:moveTo>
                      <a:pt x="f236" y="f237"/>
                    </a:moveTo>
                    <a:cubicBezTo>
                      <a:pt x="f238" y="f239"/>
                      <a:pt x="f240" y="f241"/>
                      <a:pt x="f242" y="f243"/>
                    </a:cubicBezTo>
                    <a:cubicBezTo>
                      <a:pt x="f244" y="f245"/>
                      <a:pt x="f246" y="f247"/>
                      <a:pt x="f248" y="f247"/>
                    </a:cubicBezTo>
                    <a:cubicBezTo>
                      <a:pt x="f249" y="f247"/>
                      <a:pt x="f250" y="f251"/>
                      <a:pt x="f252" y="f253"/>
                    </a:cubicBezTo>
                    <a:cubicBezTo>
                      <a:pt x="f254" y="f255"/>
                      <a:pt x="f256" y="f239"/>
                      <a:pt x="f257" y="f237"/>
                    </a:cubicBezTo>
                    <a:cubicBezTo>
                      <a:pt x="f258" y="f237"/>
                      <a:pt x="f259" y="f237"/>
                      <a:pt x="f259" y="f260"/>
                    </a:cubicBezTo>
                    <a:lnTo>
                      <a:pt x="f259" y="f261"/>
                    </a:lnTo>
                    <a:cubicBezTo>
                      <a:pt x="f262" y="f263"/>
                      <a:pt x="f264" y="f265"/>
                      <a:pt x="f248" y="f265"/>
                    </a:cubicBezTo>
                    <a:cubicBezTo>
                      <a:pt x="f266" y="f265"/>
                      <a:pt x="f267" y="f263"/>
                      <a:pt x="f268" y="f261"/>
                    </a:cubicBezTo>
                    <a:lnTo>
                      <a:pt x="f268" y="f260"/>
                    </a:lnTo>
                    <a:cubicBezTo>
                      <a:pt x="f269" y="f237"/>
                      <a:pt x="f270" y="f237"/>
                      <a:pt x="f236" y="f237"/>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sp>
            <p:nvSpPr>
              <p:cNvPr id="38" name="Freeform 74">
                <a:extLst>
                  <a:ext uri="{FF2B5EF4-FFF2-40B4-BE49-F238E27FC236}">
                    <a16:creationId xmlns:a16="http://schemas.microsoft.com/office/drawing/2014/main" id="{ABC0E3A3-206F-2BD1-D21B-ACF1EE65B85A}"/>
                  </a:ext>
                </a:extLst>
              </p:cNvPr>
              <p:cNvSpPr/>
              <p:nvPr/>
            </p:nvSpPr>
            <p:spPr>
              <a:xfrm>
                <a:off x="915853" y="4123806"/>
                <a:ext cx="131499" cy="138147"/>
              </a:xfrm>
              <a:custGeom>
                <a:avLst/>
                <a:gdLst>
                  <a:gd name="f0" fmla="val 10800000"/>
                  <a:gd name="f1" fmla="val 5400000"/>
                  <a:gd name="f2" fmla="val 180"/>
                  <a:gd name="f3" fmla="val w"/>
                  <a:gd name="f4" fmla="val h"/>
                  <a:gd name="f5" fmla="val 0"/>
                  <a:gd name="f6" fmla="val 221249"/>
                  <a:gd name="f7" fmla="val 232432"/>
                  <a:gd name="f8" fmla="val 47382"/>
                  <a:gd name="f9" fmla="val 78540"/>
                  <a:gd name="f10" fmla="val 64689"/>
                  <a:gd name="f11" fmla="val 113302"/>
                  <a:gd name="f12" fmla="val 93978"/>
                  <a:gd name="f13" fmla="val 181796"/>
                  <a:gd name="f14" fmla="val 217994"/>
                  <a:gd name="f15" fmla="val 226366"/>
                  <a:gd name="f16" fmla="val 100979"/>
                  <a:gd name="f17" fmla="val 110628"/>
                  <a:gd name="f18" fmla="val 120267"/>
                  <a:gd name="f19" fmla="val 127268"/>
                  <a:gd name="f20" fmla="val 226357"/>
                  <a:gd name="f21" fmla="val 180171"/>
                  <a:gd name="f22" fmla="val 164615"/>
                  <a:gd name="f23" fmla="val 97097"/>
                  <a:gd name="f24" fmla="val 173864"/>
                  <a:gd name="f25" fmla="val 78549"/>
                  <a:gd name="f26" fmla="val 179713"/>
                  <a:gd name="f27" fmla="val 66795"/>
                  <a:gd name="f28" fmla="val 192333"/>
                  <a:gd name="f29" fmla="val 53907"/>
                  <a:gd name="f30" fmla="val 203477"/>
                  <a:gd name="f31" fmla="val 42530"/>
                  <a:gd name="f32" fmla="val 208402"/>
                  <a:gd name="f33" fmla="val 37503"/>
                  <a:gd name="f34" fmla="val 212983"/>
                  <a:gd name="f35" fmla="val 32817"/>
                  <a:gd name="f36" fmla="val 216546"/>
                  <a:gd name="f37" fmla="val 28678"/>
                  <a:gd name="f38" fmla="val 221394"/>
                  <a:gd name="f39" fmla="val 23037"/>
                  <a:gd name="f40" fmla="val 222594"/>
                  <a:gd name="f41" fmla="val 15639"/>
                  <a:gd name="f42" fmla="val 219679"/>
                  <a:gd name="f43" fmla="val 9346"/>
                  <a:gd name="f44" fmla="val 216298"/>
                  <a:gd name="f45" fmla="val 2070"/>
                  <a:gd name="f46" fmla="val 208088"/>
                  <a:gd name="f47" fmla="+- 0 0 1596"/>
                  <a:gd name="f48" fmla="val 199810"/>
                  <a:gd name="f49" fmla="val 663"/>
                  <a:gd name="f50" fmla="val 194610"/>
                  <a:gd name="f51" fmla="val 2061"/>
                  <a:gd name="f52" fmla="val 190504"/>
                  <a:gd name="f53" fmla="val 3592"/>
                  <a:gd name="f54" fmla="val 186542"/>
                  <a:gd name="f55" fmla="val 5056"/>
                  <a:gd name="f56" fmla="val 173721"/>
                  <a:gd name="f57" fmla="val 9800"/>
                  <a:gd name="f58" fmla="val 161615"/>
                  <a:gd name="f59" fmla="val 14288"/>
                  <a:gd name="f60" fmla="val 112409"/>
                  <a:gd name="f61" fmla="val 61098"/>
                  <a:gd name="f62" fmla="val 48487"/>
                  <a:gd name="f63" fmla="val 9790"/>
                  <a:gd name="f64" fmla="val 35142"/>
                  <a:gd name="f65" fmla="val 5037"/>
                  <a:gd name="f66" fmla="val 30970"/>
                  <a:gd name="f67" fmla="val 3554"/>
                  <a:gd name="f68" fmla="val 26751"/>
                  <a:gd name="f69" fmla="val 21426"/>
                  <a:gd name="f70" fmla="val 13111"/>
                  <a:gd name="f71" fmla="+- 0 0 1501"/>
                  <a:gd name="f72" fmla="val 4929"/>
                  <a:gd name="f73" fmla="val 2156"/>
                  <a:gd name="f74" fmla="val 1567"/>
                  <a:gd name="f75" fmla="val 9403"/>
                  <a:gd name="f76" fmla="+- 0 0 1348"/>
                  <a:gd name="f77" fmla="val 15667"/>
                  <a:gd name="f78" fmla="+- 0 0 138"/>
                  <a:gd name="f79" fmla="val 23056"/>
                  <a:gd name="f80" fmla="val 4719"/>
                  <a:gd name="f81" fmla="val 28697"/>
                  <a:gd name="f82" fmla="val 8282"/>
                  <a:gd name="f83" fmla="val 32836"/>
                  <a:gd name="f84" fmla="val 12882"/>
                  <a:gd name="f85" fmla="val 37541"/>
                  <a:gd name="f86" fmla="val 17816"/>
                  <a:gd name="f87" fmla="val 42577"/>
                  <a:gd name="f88" fmla="val 28932"/>
                  <a:gd name="f89" fmla="val 53935"/>
                  <a:gd name="f90" fmla="val 41533"/>
                  <a:gd name="f91" fmla="val 66804"/>
                  <a:gd name="f92" fmla="val 10206"/>
                  <a:gd name="f93" fmla="val 13352"/>
                  <a:gd name="f94" fmla="val 11358"/>
                  <a:gd name="f95" fmla="val 10877"/>
                  <a:gd name="f96" fmla="val 13635"/>
                  <a:gd name="f97" fmla="val 9459"/>
                  <a:gd name="f98" fmla="val 16454"/>
                  <a:gd name="f99" fmla="val 17254"/>
                  <a:gd name="f100" fmla="val 18102"/>
                  <a:gd name="f101" fmla="val 9573"/>
                  <a:gd name="f102" fmla="val 18988"/>
                  <a:gd name="f103" fmla="val 24007"/>
                  <a:gd name="f104" fmla="val 11113"/>
                  <a:gd name="f105" fmla="val 27979"/>
                  <a:gd name="f106" fmla="val 12530"/>
                  <a:gd name="f107" fmla="val 31913"/>
                  <a:gd name="f108" fmla="val 13938"/>
                  <a:gd name="f109" fmla="val 46067"/>
                  <a:gd name="f110" fmla="val 18984"/>
                  <a:gd name="f111" fmla="val 59431"/>
                  <a:gd name="f112" fmla="val 23746"/>
                  <a:gd name="f113" fmla="val 163339"/>
                  <a:gd name="f114" fmla="val 176226"/>
                  <a:gd name="f115" fmla="val 18974"/>
                  <a:gd name="f116" fmla="val 189866"/>
                  <a:gd name="f117" fmla="val 13919"/>
                  <a:gd name="f118" fmla="val 193657"/>
                  <a:gd name="f119" fmla="val 12521"/>
                  <a:gd name="f120" fmla="val 197467"/>
                  <a:gd name="f121" fmla="val 11104"/>
                  <a:gd name="f122" fmla="val 202315"/>
                  <a:gd name="f123" fmla="val 206221"/>
                  <a:gd name="f124" fmla="val 8732"/>
                  <a:gd name="f125" fmla="val 209545"/>
                  <a:gd name="f126" fmla="val 10140"/>
                  <a:gd name="f127" fmla="val 211031"/>
                  <a:gd name="f128" fmla="val 13315"/>
                  <a:gd name="f129" fmla="val 212402"/>
                  <a:gd name="f130" fmla="val 16263"/>
                  <a:gd name="f131" fmla="val 211755"/>
                  <a:gd name="f132" fmla="val 19711"/>
                  <a:gd name="f133" fmla="val 209307"/>
                  <a:gd name="f134" fmla="val 22555"/>
                  <a:gd name="f135" fmla="val 205859"/>
                  <a:gd name="f136" fmla="val 26552"/>
                  <a:gd name="f137" fmla="val 201411"/>
                  <a:gd name="f138" fmla="val 31088"/>
                  <a:gd name="f139" fmla="val 196648"/>
                  <a:gd name="f140" fmla="val 35954"/>
                  <a:gd name="f141" fmla="val 185018"/>
                  <a:gd name="f142" fmla="val 47831"/>
                  <a:gd name="f143" fmla="val 171845"/>
                  <a:gd name="f144" fmla="val 61286"/>
                  <a:gd name="f145" fmla="val 165330"/>
                  <a:gd name="f146" fmla="val 74373"/>
                  <a:gd name="f147" fmla="val 155281"/>
                  <a:gd name="f148" fmla="val 94527"/>
                  <a:gd name="f149" fmla="val 117752"/>
                  <a:gd name="f150" fmla="val 177960"/>
                  <a:gd name="f151" fmla="val 222927"/>
                  <a:gd name="f152" fmla="val 110923"/>
                  <a:gd name="f153" fmla="val 222983"/>
                  <a:gd name="f154" fmla="val 110637"/>
                  <a:gd name="f155" fmla="val 110342"/>
                  <a:gd name="f156" fmla="val 103513"/>
                  <a:gd name="f157" fmla="val 171280"/>
                  <a:gd name="f158" fmla="val 60803"/>
                  <a:gd name="f159" fmla="val 84133"/>
                  <a:gd name="f160" fmla="val 55926"/>
                  <a:gd name="f161" fmla="val 74354"/>
                  <a:gd name="f162" fmla="val 49411"/>
                  <a:gd name="f163" fmla="val 36257"/>
                  <a:gd name="f164" fmla="val 47850"/>
                  <a:gd name="f165" fmla="val 24636"/>
                  <a:gd name="f166" fmla="val 35992"/>
                  <a:gd name="f167" fmla="val 19864"/>
                  <a:gd name="f168" fmla="val 31107"/>
                  <a:gd name="f169" fmla="val 15397"/>
                  <a:gd name="f170" fmla="val 26562"/>
                  <a:gd name="f171" fmla="val 11939"/>
                  <a:gd name="f172" fmla="val 22546"/>
                  <a:gd name="f173" fmla="val 9501"/>
                  <a:gd name="f174" fmla="val 19721"/>
                  <a:gd name="f175" fmla="val 8844"/>
                  <a:gd name="f176" fmla="val 16272"/>
                  <a:gd name="f177" fmla="+- 0 0 -90"/>
                  <a:gd name="f178" fmla="*/ f3 1 221249"/>
                  <a:gd name="f179" fmla="*/ f4 1 232432"/>
                  <a:gd name="f180" fmla="+- f7 0 f5"/>
                  <a:gd name="f181" fmla="+- f6 0 f5"/>
                  <a:gd name="f182" fmla="*/ f177 f0 1"/>
                  <a:gd name="f183" fmla="*/ f181 1 221249"/>
                  <a:gd name="f184" fmla="*/ f180 1 232432"/>
                  <a:gd name="f185" fmla="*/ 47382 f181 1"/>
                  <a:gd name="f186" fmla="*/ 78540 f180 1"/>
                  <a:gd name="f187" fmla="*/ 93978 f181 1"/>
                  <a:gd name="f188" fmla="*/ 217994 f180 1"/>
                  <a:gd name="f189" fmla="*/ 110628 f181 1"/>
                  <a:gd name="f190" fmla="*/ 232432 f180 1"/>
                  <a:gd name="f191" fmla="*/ 127268 f181 1"/>
                  <a:gd name="f192" fmla="*/ 173864 f181 1"/>
                  <a:gd name="f193" fmla="*/ 78549 f180 1"/>
                  <a:gd name="f194" fmla="*/ 203477 f181 1"/>
                  <a:gd name="f195" fmla="*/ 42530 f180 1"/>
                  <a:gd name="f196" fmla="*/ 216546 f181 1"/>
                  <a:gd name="f197" fmla="*/ 28678 f180 1"/>
                  <a:gd name="f198" fmla="*/ 219679 f181 1"/>
                  <a:gd name="f199" fmla="*/ 9346 f180 1"/>
                  <a:gd name="f200" fmla="*/ 199810 f181 1"/>
                  <a:gd name="f201" fmla="*/ 663 f180 1"/>
                  <a:gd name="f202" fmla="*/ 186542 f181 1"/>
                  <a:gd name="f203" fmla="*/ 5056 f180 1"/>
                  <a:gd name="f204" fmla="*/ 112409 f181 1"/>
                  <a:gd name="f205" fmla="*/ 14288 f180 1"/>
                  <a:gd name="f206" fmla="*/ 35142 f181 1"/>
                  <a:gd name="f207" fmla="*/ 5037 f180 1"/>
                  <a:gd name="f208" fmla="*/ 21426 f181 1"/>
                  <a:gd name="f209" fmla="*/ 1567 f181 1"/>
                  <a:gd name="f210" fmla="*/ 9403 f180 1"/>
                  <a:gd name="f211" fmla="*/ 4719 f181 1"/>
                  <a:gd name="f212" fmla="*/ 28697 f180 1"/>
                  <a:gd name="f213" fmla="*/ 17816 f181 1"/>
                  <a:gd name="f214" fmla="*/ 42577 f180 1"/>
                  <a:gd name="f215" fmla="*/ 10206 f181 1"/>
                  <a:gd name="f216" fmla="*/ 13352 f180 1"/>
                  <a:gd name="f217" fmla="*/ 16454 f181 1"/>
                  <a:gd name="f218" fmla="*/ 9459 f180 1"/>
                  <a:gd name="f219" fmla="*/ 18988 f181 1"/>
                  <a:gd name="f220" fmla="*/ 9800 f180 1"/>
                  <a:gd name="f221" fmla="*/ 31913 f181 1"/>
                  <a:gd name="f222" fmla="*/ 13938 f180 1"/>
                  <a:gd name="f223" fmla="*/ 23746 f180 1"/>
                  <a:gd name="f224" fmla="*/ 189866 f181 1"/>
                  <a:gd name="f225" fmla="*/ 13919 f180 1"/>
                  <a:gd name="f226" fmla="*/ 202315 f181 1"/>
                  <a:gd name="f227" fmla="*/ 9790 f180 1"/>
                  <a:gd name="f228" fmla="*/ 211031 f181 1"/>
                  <a:gd name="f229" fmla="*/ 13315 f180 1"/>
                  <a:gd name="f230" fmla="*/ 209307 f181 1"/>
                  <a:gd name="f231" fmla="*/ 22555 f180 1"/>
                  <a:gd name="f232" fmla="*/ 196648 f181 1"/>
                  <a:gd name="f233" fmla="*/ 35954 f180 1"/>
                  <a:gd name="f234" fmla="*/ 165330 f181 1"/>
                  <a:gd name="f235" fmla="*/ 74373 f180 1"/>
                  <a:gd name="f236" fmla="*/ 117752 f181 1"/>
                  <a:gd name="f237" fmla="*/ 110637 f181 1"/>
                  <a:gd name="f238" fmla="*/ 222983 f180 1"/>
                  <a:gd name="f239" fmla="*/ 103513 f181 1"/>
                  <a:gd name="f240" fmla="*/ 55926 f181 1"/>
                  <a:gd name="f241" fmla="*/ 74354 f180 1"/>
                  <a:gd name="f242" fmla="*/ 24636 f181 1"/>
                  <a:gd name="f243" fmla="*/ 35992 f180 1"/>
                  <a:gd name="f244" fmla="*/ 11939 f181 1"/>
                  <a:gd name="f245" fmla="*/ 22546 f180 1"/>
                  <a:gd name="f246" fmla="*/ f182 1 f2"/>
                  <a:gd name="f247" fmla="*/ f185 1 221249"/>
                  <a:gd name="f248" fmla="*/ f186 1 232432"/>
                  <a:gd name="f249" fmla="*/ f187 1 221249"/>
                  <a:gd name="f250" fmla="*/ f188 1 232432"/>
                  <a:gd name="f251" fmla="*/ f189 1 221249"/>
                  <a:gd name="f252" fmla="*/ f190 1 232432"/>
                  <a:gd name="f253" fmla="*/ f191 1 221249"/>
                  <a:gd name="f254" fmla="*/ f192 1 221249"/>
                  <a:gd name="f255" fmla="*/ f193 1 232432"/>
                  <a:gd name="f256" fmla="*/ f194 1 221249"/>
                  <a:gd name="f257" fmla="*/ f195 1 232432"/>
                  <a:gd name="f258" fmla="*/ f196 1 221249"/>
                  <a:gd name="f259" fmla="*/ f197 1 232432"/>
                  <a:gd name="f260" fmla="*/ f198 1 221249"/>
                  <a:gd name="f261" fmla="*/ f199 1 232432"/>
                  <a:gd name="f262" fmla="*/ f200 1 221249"/>
                  <a:gd name="f263" fmla="*/ f201 1 232432"/>
                  <a:gd name="f264" fmla="*/ f202 1 221249"/>
                  <a:gd name="f265" fmla="*/ f203 1 232432"/>
                  <a:gd name="f266" fmla="*/ f204 1 221249"/>
                  <a:gd name="f267" fmla="*/ f205 1 232432"/>
                  <a:gd name="f268" fmla="*/ f206 1 221249"/>
                  <a:gd name="f269" fmla="*/ f207 1 232432"/>
                  <a:gd name="f270" fmla="*/ f208 1 221249"/>
                  <a:gd name="f271" fmla="*/ f209 1 221249"/>
                  <a:gd name="f272" fmla="*/ f210 1 232432"/>
                  <a:gd name="f273" fmla="*/ f211 1 221249"/>
                  <a:gd name="f274" fmla="*/ f212 1 232432"/>
                  <a:gd name="f275" fmla="*/ f213 1 221249"/>
                  <a:gd name="f276" fmla="*/ f214 1 232432"/>
                  <a:gd name="f277" fmla="*/ f215 1 221249"/>
                  <a:gd name="f278" fmla="*/ f216 1 232432"/>
                  <a:gd name="f279" fmla="*/ f217 1 221249"/>
                  <a:gd name="f280" fmla="*/ f218 1 232432"/>
                  <a:gd name="f281" fmla="*/ f219 1 221249"/>
                  <a:gd name="f282" fmla="*/ f220 1 232432"/>
                  <a:gd name="f283" fmla="*/ f221 1 221249"/>
                  <a:gd name="f284" fmla="*/ f222 1 232432"/>
                  <a:gd name="f285" fmla="*/ f223 1 232432"/>
                  <a:gd name="f286" fmla="*/ f224 1 221249"/>
                  <a:gd name="f287" fmla="*/ f225 1 232432"/>
                  <a:gd name="f288" fmla="*/ f226 1 221249"/>
                  <a:gd name="f289" fmla="*/ f227 1 232432"/>
                  <a:gd name="f290" fmla="*/ f228 1 221249"/>
                  <a:gd name="f291" fmla="*/ f229 1 232432"/>
                  <a:gd name="f292" fmla="*/ f230 1 221249"/>
                  <a:gd name="f293" fmla="*/ f231 1 232432"/>
                  <a:gd name="f294" fmla="*/ f232 1 221249"/>
                  <a:gd name="f295" fmla="*/ f233 1 232432"/>
                  <a:gd name="f296" fmla="*/ f234 1 221249"/>
                  <a:gd name="f297" fmla="*/ f235 1 232432"/>
                  <a:gd name="f298" fmla="*/ f236 1 221249"/>
                  <a:gd name="f299" fmla="*/ f237 1 221249"/>
                  <a:gd name="f300" fmla="*/ f238 1 232432"/>
                  <a:gd name="f301" fmla="*/ f239 1 221249"/>
                  <a:gd name="f302" fmla="*/ f240 1 221249"/>
                  <a:gd name="f303" fmla="*/ f241 1 232432"/>
                  <a:gd name="f304" fmla="*/ f242 1 221249"/>
                  <a:gd name="f305" fmla="*/ f243 1 232432"/>
                  <a:gd name="f306" fmla="*/ f244 1 221249"/>
                  <a:gd name="f307" fmla="*/ f245 1 232432"/>
                  <a:gd name="f308" fmla="*/ f5 1 f183"/>
                  <a:gd name="f309" fmla="*/ f6 1 f183"/>
                  <a:gd name="f310" fmla="*/ f5 1 f184"/>
                  <a:gd name="f311" fmla="*/ f7 1 f184"/>
                  <a:gd name="f312" fmla="+- f246 0 f1"/>
                  <a:gd name="f313" fmla="*/ f247 1 f183"/>
                  <a:gd name="f314" fmla="*/ f248 1 f184"/>
                  <a:gd name="f315" fmla="*/ f249 1 f183"/>
                  <a:gd name="f316" fmla="*/ f250 1 f184"/>
                  <a:gd name="f317" fmla="*/ f251 1 f183"/>
                  <a:gd name="f318" fmla="*/ f252 1 f184"/>
                  <a:gd name="f319" fmla="*/ f253 1 f183"/>
                  <a:gd name="f320" fmla="*/ f254 1 f183"/>
                  <a:gd name="f321" fmla="*/ f255 1 f184"/>
                  <a:gd name="f322" fmla="*/ f256 1 f183"/>
                  <a:gd name="f323" fmla="*/ f257 1 f184"/>
                  <a:gd name="f324" fmla="*/ f258 1 f183"/>
                  <a:gd name="f325" fmla="*/ f259 1 f184"/>
                  <a:gd name="f326" fmla="*/ f260 1 f183"/>
                  <a:gd name="f327" fmla="*/ f261 1 f184"/>
                  <a:gd name="f328" fmla="*/ f262 1 f183"/>
                  <a:gd name="f329" fmla="*/ f263 1 f184"/>
                  <a:gd name="f330" fmla="*/ f264 1 f183"/>
                  <a:gd name="f331" fmla="*/ f265 1 f184"/>
                  <a:gd name="f332" fmla="*/ f266 1 f183"/>
                  <a:gd name="f333" fmla="*/ f267 1 f184"/>
                  <a:gd name="f334" fmla="*/ f268 1 f183"/>
                  <a:gd name="f335" fmla="*/ f269 1 f184"/>
                  <a:gd name="f336" fmla="*/ f270 1 f183"/>
                  <a:gd name="f337" fmla="*/ f271 1 f183"/>
                  <a:gd name="f338" fmla="*/ f272 1 f184"/>
                  <a:gd name="f339" fmla="*/ f273 1 f183"/>
                  <a:gd name="f340" fmla="*/ f274 1 f184"/>
                  <a:gd name="f341" fmla="*/ f275 1 f183"/>
                  <a:gd name="f342" fmla="*/ f276 1 f184"/>
                  <a:gd name="f343" fmla="*/ f277 1 f183"/>
                  <a:gd name="f344" fmla="*/ f278 1 f184"/>
                  <a:gd name="f345" fmla="*/ f279 1 f183"/>
                  <a:gd name="f346" fmla="*/ f280 1 f184"/>
                  <a:gd name="f347" fmla="*/ f281 1 f183"/>
                  <a:gd name="f348" fmla="*/ f282 1 f184"/>
                  <a:gd name="f349" fmla="*/ f283 1 f183"/>
                  <a:gd name="f350" fmla="*/ f284 1 f184"/>
                  <a:gd name="f351" fmla="*/ f285 1 f184"/>
                  <a:gd name="f352" fmla="*/ f286 1 f183"/>
                  <a:gd name="f353" fmla="*/ f287 1 f184"/>
                  <a:gd name="f354" fmla="*/ f288 1 f183"/>
                  <a:gd name="f355" fmla="*/ f289 1 f184"/>
                  <a:gd name="f356" fmla="*/ f290 1 f183"/>
                  <a:gd name="f357" fmla="*/ f291 1 f184"/>
                  <a:gd name="f358" fmla="*/ f292 1 f183"/>
                  <a:gd name="f359" fmla="*/ f293 1 f184"/>
                  <a:gd name="f360" fmla="*/ f294 1 f183"/>
                  <a:gd name="f361" fmla="*/ f295 1 f184"/>
                  <a:gd name="f362" fmla="*/ f296 1 f183"/>
                  <a:gd name="f363" fmla="*/ f297 1 f184"/>
                  <a:gd name="f364" fmla="*/ f298 1 f183"/>
                  <a:gd name="f365" fmla="*/ f299 1 f183"/>
                  <a:gd name="f366" fmla="*/ f300 1 f184"/>
                  <a:gd name="f367" fmla="*/ f301 1 f183"/>
                  <a:gd name="f368" fmla="*/ f302 1 f183"/>
                  <a:gd name="f369" fmla="*/ f303 1 f184"/>
                  <a:gd name="f370" fmla="*/ f304 1 f183"/>
                  <a:gd name="f371" fmla="*/ f305 1 f184"/>
                  <a:gd name="f372" fmla="*/ f306 1 f183"/>
                  <a:gd name="f373" fmla="*/ f307 1 f184"/>
                  <a:gd name="f374" fmla="*/ f308 f178 1"/>
                  <a:gd name="f375" fmla="*/ f309 f178 1"/>
                  <a:gd name="f376" fmla="*/ f311 f179 1"/>
                  <a:gd name="f377" fmla="*/ f310 f179 1"/>
                  <a:gd name="f378" fmla="*/ f313 f178 1"/>
                  <a:gd name="f379" fmla="*/ f314 f179 1"/>
                  <a:gd name="f380" fmla="*/ f315 f178 1"/>
                  <a:gd name="f381" fmla="*/ f316 f179 1"/>
                  <a:gd name="f382" fmla="*/ f317 f178 1"/>
                  <a:gd name="f383" fmla="*/ f318 f179 1"/>
                  <a:gd name="f384" fmla="*/ f319 f178 1"/>
                  <a:gd name="f385" fmla="*/ f320 f178 1"/>
                  <a:gd name="f386" fmla="*/ f321 f179 1"/>
                  <a:gd name="f387" fmla="*/ f322 f178 1"/>
                  <a:gd name="f388" fmla="*/ f323 f179 1"/>
                  <a:gd name="f389" fmla="*/ f324 f178 1"/>
                  <a:gd name="f390" fmla="*/ f325 f179 1"/>
                  <a:gd name="f391" fmla="*/ f326 f178 1"/>
                  <a:gd name="f392" fmla="*/ f327 f179 1"/>
                  <a:gd name="f393" fmla="*/ f328 f178 1"/>
                  <a:gd name="f394" fmla="*/ f329 f179 1"/>
                  <a:gd name="f395" fmla="*/ f330 f178 1"/>
                  <a:gd name="f396" fmla="*/ f331 f179 1"/>
                  <a:gd name="f397" fmla="*/ f332 f178 1"/>
                  <a:gd name="f398" fmla="*/ f333 f179 1"/>
                  <a:gd name="f399" fmla="*/ f334 f178 1"/>
                  <a:gd name="f400" fmla="*/ f335 f179 1"/>
                  <a:gd name="f401" fmla="*/ f336 f178 1"/>
                  <a:gd name="f402" fmla="*/ f337 f178 1"/>
                  <a:gd name="f403" fmla="*/ f338 f179 1"/>
                  <a:gd name="f404" fmla="*/ f339 f178 1"/>
                  <a:gd name="f405" fmla="*/ f340 f179 1"/>
                  <a:gd name="f406" fmla="*/ f341 f178 1"/>
                  <a:gd name="f407" fmla="*/ f342 f179 1"/>
                  <a:gd name="f408" fmla="*/ f343 f178 1"/>
                  <a:gd name="f409" fmla="*/ f344 f179 1"/>
                  <a:gd name="f410" fmla="*/ f345 f178 1"/>
                  <a:gd name="f411" fmla="*/ f346 f179 1"/>
                  <a:gd name="f412" fmla="*/ f347 f178 1"/>
                  <a:gd name="f413" fmla="*/ f348 f179 1"/>
                  <a:gd name="f414" fmla="*/ f349 f178 1"/>
                  <a:gd name="f415" fmla="*/ f350 f179 1"/>
                  <a:gd name="f416" fmla="*/ f351 f179 1"/>
                  <a:gd name="f417" fmla="*/ f352 f178 1"/>
                  <a:gd name="f418" fmla="*/ f353 f179 1"/>
                  <a:gd name="f419" fmla="*/ f354 f178 1"/>
                  <a:gd name="f420" fmla="*/ f355 f179 1"/>
                  <a:gd name="f421" fmla="*/ f356 f178 1"/>
                  <a:gd name="f422" fmla="*/ f357 f179 1"/>
                  <a:gd name="f423" fmla="*/ f358 f178 1"/>
                  <a:gd name="f424" fmla="*/ f359 f179 1"/>
                  <a:gd name="f425" fmla="*/ f360 f178 1"/>
                  <a:gd name="f426" fmla="*/ f361 f179 1"/>
                  <a:gd name="f427" fmla="*/ f362 f178 1"/>
                  <a:gd name="f428" fmla="*/ f363 f179 1"/>
                  <a:gd name="f429" fmla="*/ f364 f178 1"/>
                  <a:gd name="f430" fmla="*/ f365 f178 1"/>
                  <a:gd name="f431" fmla="*/ f366 f179 1"/>
                  <a:gd name="f432" fmla="*/ f367 f178 1"/>
                  <a:gd name="f433" fmla="*/ f368 f178 1"/>
                  <a:gd name="f434" fmla="*/ f369 f179 1"/>
                  <a:gd name="f435" fmla="*/ f370 f178 1"/>
                  <a:gd name="f436" fmla="*/ f371 f179 1"/>
                  <a:gd name="f437" fmla="*/ f372 f178 1"/>
                  <a:gd name="f438" fmla="*/ f373 f179 1"/>
                </a:gdLst>
                <a:ahLst/>
                <a:cxnLst>
                  <a:cxn ang="3cd4">
                    <a:pos x="hc" y="t"/>
                  </a:cxn>
                  <a:cxn ang="0">
                    <a:pos x="r" y="vc"/>
                  </a:cxn>
                  <a:cxn ang="cd4">
                    <a:pos x="hc" y="b"/>
                  </a:cxn>
                  <a:cxn ang="cd2">
                    <a:pos x="l" y="vc"/>
                  </a:cxn>
                  <a:cxn ang="f312">
                    <a:pos x="f378" y="f379"/>
                  </a:cxn>
                  <a:cxn ang="f312">
                    <a:pos x="f380" y="f381"/>
                  </a:cxn>
                  <a:cxn ang="f312">
                    <a:pos x="f382" y="f383"/>
                  </a:cxn>
                  <a:cxn ang="f312">
                    <a:pos x="f384" y="f381"/>
                  </a:cxn>
                  <a:cxn ang="f312">
                    <a:pos x="f385" y="f386"/>
                  </a:cxn>
                  <a:cxn ang="f312">
                    <a:pos x="f387" y="f388"/>
                  </a:cxn>
                  <a:cxn ang="f312">
                    <a:pos x="f389" y="f390"/>
                  </a:cxn>
                  <a:cxn ang="f312">
                    <a:pos x="f391" y="f392"/>
                  </a:cxn>
                  <a:cxn ang="f312">
                    <a:pos x="f393" y="f394"/>
                  </a:cxn>
                  <a:cxn ang="f312">
                    <a:pos x="f395" y="f396"/>
                  </a:cxn>
                  <a:cxn ang="f312">
                    <a:pos x="f397" y="f398"/>
                  </a:cxn>
                  <a:cxn ang="f312">
                    <a:pos x="f399" y="f400"/>
                  </a:cxn>
                  <a:cxn ang="f312">
                    <a:pos x="f401" y="f394"/>
                  </a:cxn>
                  <a:cxn ang="f312">
                    <a:pos x="f402" y="f403"/>
                  </a:cxn>
                  <a:cxn ang="f312">
                    <a:pos x="f404" y="f405"/>
                  </a:cxn>
                  <a:cxn ang="f312">
                    <a:pos x="f406" y="f407"/>
                  </a:cxn>
                  <a:cxn ang="f312">
                    <a:pos x="f378" y="f379"/>
                  </a:cxn>
                  <a:cxn ang="f312">
                    <a:pos x="f408" y="f409"/>
                  </a:cxn>
                  <a:cxn ang="f312">
                    <a:pos x="f410" y="f411"/>
                  </a:cxn>
                  <a:cxn ang="f312">
                    <a:pos x="f412" y="f413"/>
                  </a:cxn>
                  <a:cxn ang="f312">
                    <a:pos x="f414" y="f415"/>
                  </a:cxn>
                  <a:cxn ang="f312">
                    <a:pos x="f397" y="f416"/>
                  </a:cxn>
                  <a:cxn ang="f312">
                    <a:pos x="f417" y="f418"/>
                  </a:cxn>
                  <a:cxn ang="f312">
                    <a:pos x="f419" y="f420"/>
                  </a:cxn>
                  <a:cxn ang="f312">
                    <a:pos x="f421" y="f422"/>
                  </a:cxn>
                  <a:cxn ang="f312">
                    <a:pos x="f423" y="f424"/>
                  </a:cxn>
                  <a:cxn ang="f312">
                    <a:pos x="f425" y="f426"/>
                  </a:cxn>
                  <a:cxn ang="f312">
                    <a:pos x="f427" y="f428"/>
                  </a:cxn>
                  <a:cxn ang="f312">
                    <a:pos x="f429" y="f381"/>
                  </a:cxn>
                  <a:cxn ang="f312">
                    <a:pos x="f430" y="f431"/>
                  </a:cxn>
                  <a:cxn ang="f312">
                    <a:pos x="f432" y="f381"/>
                  </a:cxn>
                  <a:cxn ang="f312">
                    <a:pos x="f433" y="f434"/>
                  </a:cxn>
                  <a:cxn ang="f312">
                    <a:pos x="f435" y="f436"/>
                  </a:cxn>
                  <a:cxn ang="f312">
                    <a:pos x="f437" y="f438"/>
                  </a:cxn>
                  <a:cxn ang="f312">
                    <a:pos x="f408" y="f409"/>
                  </a:cxn>
                </a:cxnLst>
                <a:rect l="f374" t="f377" r="f375" b="f376"/>
                <a:pathLst>
                  <a:path w="221249" h="232432">
                    <a:moveTo>
                      <a:pt x="f8" y="f9"/>
                    </a:moveTo>
                    <a:cubicBezTo>
                      <a:pt x="f10" y="f11"/>
                      <a:pt x="f12" y="f13"/>
                      <a:pt x="f12" y="f14"/>
                    </a:cubicBezTo>
                    <a:cubicBezTo>
                      <a:pt x="f12" y="f15"/>
                      <a:pt x="f16" y="f7"/>
                      <a:pt x="f17" y="f7"/>
                    </a:cubicBezTo>
                    <a:cubicBezTo>
                      <a:pt x="f18" y="f7"/>
                      <a:pt x="f19" y="f20"/>
                      <a:pt x="f19" y="f14"/>
                    </a:cubicBezTo>
                    <a:cubicBezTo>
                      <a:pt x="f19"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59"/>
                    </a:cubicBezTo>
                    <a:cubicBezTo>
                      <a:pt x="f61" y="f59"/>
                      <a:pt x="f62" y="f63"/>
                      <a:pt x="f64" y="f65"/>
                    </a:cubicBezTo>
                    <a:cubicBezTo>
                      <a:pt x="f66" y="f67"/>
                      <a:pt x="f68" y="f51"/>
                      <a:pt x="f69" y="f49"/>
                    </a:cubicBezTo>
                    <a:cubicBezTo>
                      <a:pt x="f70" y="f71"/>
                      <a:pt x="f72" y="f73"/>
                      <a:pt x="f74" y="f75"/>
                    </a:cubicBezTo>
                    <a:cubicBezTo>
                      <a:pt x="f76" y="f77"/>
                      <a:pt x="f78" y="f79"/>
                      <a:pt x="f80" y="f81"/>
                    </a:cubicBezTo>
                    <a:cubicBezTo>
                      <a:pt x="f82" y="f83"/>
                      <a:pt x="f84" y="f85"/>
                      <a:pt x="f86" y="f87"/>
                    </a:cubicBezTo>
                    <a:cubicBezTo>
                      <a:pt x="f88" y="f89"/>
                      <a:pt x="f90" y="f91"/>
                      <a:pt x="f8" y="f9"/>
                    </a:cubicBezTo>
                    <a:close/>
                    <a:moveTo>
                      <a:pt x="f92" y="f93"/>
                    </a:moveTo>
                    <a:cubicBezTo>
                      <a:pt x="f94" y="f95"/>
                      <a:pt x="f96" y="f97"/>
                      <a:pt x="f98" y="f97"/>
                    </a:cubicBezTo>
                    <a:cubicBezTo>
                      <a:pt x="f99" y="f97"/>
                      <a:pt x="f100" y="f101"/>
                      <a:pt x="f102" y="f57"/>
                    </a:cubicBezTo>
                    <a:cubicBezTo>
                      <a:pt x="f103" y="f104"/>
                      <a:pt x="f105" y="f106"/>
                      <a:pt x="f107" y="f108"/>
                    </a:cubicBezTo>
                    <a:cubicBezTo>
                      <a:pt x="f109" y="f110"/>
                      <a:pt x="f111" y="f112"/>
                      <a:pt x="f60" y="f112"/>
                    </a:cubicBezTo>
                    <a:cubicBezTo>
                      <a:pt x="f113" y="f112"/>
                      <a:pt x="f114" y="f115"/>
                      <a:pt x="f116" y="f117"/>
                    </a:cubicBezTo>
                    <a:cubicBezTo>
                      <a:pt x="f118" y="f119"/>
                      <a:pt x="f120" y="f121"/>
                      <a:pt x="f122" y="f63"/>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49" y="f14"/>
                    </a:cubicBezTo>
                    <a:cubicBezTo>
                      <a:pt x="f149" y="f151"/>
                      <a:pt x="f152" y="f153"/>
                      <a:pt x="f154" y="f153"/>
                    </a:cubicBezTo>
                    <a:cubicBezTo>
                      <a:pt x="f155" y="f153"/>
                      <a:pt x="f156" y="f151"/>
                      <a:pt x="f156" y="f14"/>
                    </a:cubicBezTo>
                    <a:cubicBezTo>
                      <a:pt x="f156" y="f157"/>
                      <a:pt x="f158" y="f159"/>
                      <a:pt x="f160" y="f161"/>
                    </a:cubicBezTo>
                    <a:cubicBezTo>
                      <a:pt x="f162" y="f144"/>
                      <a:pt x="f163" y="f164"/>
                      <a:pt x="f165" y="f166"/>
                    </a:cubicBezTo>
                    <a:cubicBezTo>
                      <a:pt x="f167" y="f168"/>
                      <a:pt x="f169" y="f170"/>
                      <a:pt x="f171" y="f172"/>
                    </a:cubicBezTo>
                    <a:cubicBezTo>
                      <a:pt x="f173" y="f174"/>
                      <a:pt x="f175" y="f176"/>
                      <a:pt x="f92" y="f93"/>
                    </a:cubicBezTo>
                    <a:close/>
                  </a:path>
                </a:pathLst>
              </a:custGeom>
              <a:solidFill>
                <a:srgbClr val="A4165D"/>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1D1D1B"/>
                  </a:solidFill>
                  <a:uFillTx/>
                  <a:latin typeface="Arial"/>
                </a:endParaRPr>
              </a:p>
            </p:txBody>
          </p:sp>
        </p:grpSp>
      </p:grpSp>
      <p:sp>
        <p:nvSpPr>
          <p:cNvPr id="40" name="TextBox 39">
            <a:extLst>
              <a:ext uri="{FF2B5EF4-FFF2-40B4-BE49-F238E27FC236}">
                <a16:creationId xmlns:a16="http://schemas.microsoft.com/office/drawing/2014/main" id="{30B9736D-E1CB-5476-282C-029D6BF3EB31}"/>
              </a:ext>
            </a:extLst>
          </p:cNvPr>
          <p:cNvSpPr txBox="1"/>
          <p:nvPr/>
        </p:nvSpPr>
        <p:spPr>
          <a:xfrm>
            <a:off x="7736765" y="84582"/>
            <a:ext cx="434564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0" i="0" u="none" strike="noStrike" kern="1200" cap="none" spc="0" baseline="0">
                <a:solidFill>
                  <a:srgbClr val="000000"/>
                </a:solidFill>
                <a:uFillTx/>
                <a:latin typeface="Aptos"/>
              </a:rPr>
              <a:t>Snap the QR Code to access the FSRH POP Guideline</a:t>
            </a:r>
            <a:endParaRPr lang="en-GB" sz="1400" b="0" i="0" u="none" strike="noStrike" kern="1200" cap="none" spc="0" baseline="0">
              <a:solidFill>
                <a:srgbClr val="000000"/>
              </a:solidFill>
              <a:uFillTx/>
              <a:latin typeface="Aptos"/>
            </a:endParaRPr>
          </a:p>
        </p:txBody>
      </p:sp>
      <p:pic>
        <p:nvPicPr>
          <p:cNvPr id="41" name="Picture 40">
            <a:extLst>
              <a:ext uri="{FF2B5EF4-FFF2-40B4-BE49-F238E27FC236}">
                <a16:creationId xmlns:a16="http://schemas.microsoft.com/office/drawing/2014/main" id="{28360B86-913D-653F-8505-95D4FEF45D17}"/>
              </a:ext>
            </a:extLst>
          </p:cNvPr>
          <p:cNvPicPr>
            <a:picLocks noChangeAspect="1"/>
          </p:cNvPicPr>
          <p:nvPr/>
        </p:nvPicPr>
        <p:blipFill>
          <a:blip r:embed="rId9"/>
          <a:stretch>
            <a:fillRect/>
          </a:stretch>
        </p:blipFill>
        <p:spPr>
          <a:xfrm>
            <a:off x="10880335" y="406496"/>
            <a:ext cx="996595" cy="996595"/>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EF403-7F44-489F-B71F-283D01D98A43}" vid="{1473204A-CD99-49A4-B5F8-A72D92BFEEA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encora PPT Core Library Master 16:9">
  <a:themeElements>
    <a:clrScheme name="Cencora 1">
      <a:dk1>
        <a:srgbClr val="461E96"/>
      </a:dk1>
      <a:lt1>
        <a:srgbClr val="FFFFFF"/>
      </a:lt1>
      <a:dk2>
        <a:srgbClr val="3B3B3B"/>
      </a:dk2>
      <a:lt2>
        <a:srgbClr val="F5F5F5"/>
      </a:lt2>
      <a:accent1>
        <a:srgbClr val="461E96"/>
      </a:accent1>
      <a:accent2>
        <a:srgbClr val="00B4E6"/>
      </a:accent2>
      <a:accent3>
        <a:srgbClr val="E6008C"/>
      </a:accent3>
      <a:accent4>
        <a:srgbClr val="00DC8C"/>
      </a:accent4>
      <a:accent5>
        <a:srgbClr val="FFA400"/>
      </a:accent5>
      <a:accent6>
        <a:srgbClr val="6E6E6E"/>
      </a:accent6>
      <a:hlink>
        <a:srgbClr val="0073BE"/>
      </a:hlink>
      <a:folHlink>
        <a:srgbClr val="3B3B3B"/>
      </a:folHlink>
    </a:clrScheme>
    <a:fontScheme name="Cencora">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spPr>
      <a:bodyPr vert="horz" lIns="54864" tIns="54864" rIns="45720" bIns="36576" rtlCol="0" anchor="ctr" anchorCtr="0">
        <a:noAutofit/>
      </a:bodyPr>
      <a:lstStyle>
        <a:defPPr indent="0" algn="ctr" defTabSz="173736">
          <a:lnSpc>
            <a:spcPct val="100000"/>
          </a:lnSpc>
          <a:spcBef>
            <a:spcPts val="0"/>
          </a:spcBef>
          <a:spcAft>
            <a:spcPts val="600"/>
          </a:spcAft>
          <a:buFont typeface="Arial" panose="020B0604020202020204" pitchFamily="34" charset="0"/>
          <a:buNone/>
          <a:tabLst>
            <a:tab pos="173736" algn="l"/>
            <a:tab pos="347472" algn="l"/>
            <a:tab pos="521208" algn="l"/>
            <a:tab pos="694944" algn="l"/>
          </a:tabLst>
          <a:defRPr sz="1400" dirty="0" err="1" smtClean="0">
            <a:solidFill>
              <a:schemeClr val="tx2"/>
            </a:solidFill>
            <a:cs typeface="Arial" panose="020B0604020202020204" pitchFamily="34" charset="0"/>
          </a:defRPr>
        </a:defPPr>
      </a:lstStyle>
    </a:spDef>
    <a:lnDef>
      <a:spPr>
        <a:ln w="9525">
          <a:headEnd w="med" len="sm"/>
          <a:tailEnd type="none" w="med" len="sm"/>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t" anchorCtr="0">
        <a:noAutofit/>
      </a:bodyPr>
      <a:lstStyle>
        <a:defPPr algn="l">
          <a:defRPr dirty="0" smtClean="0"/>
        </a:defPPr>
      </a:lstStyle>
    </a:txDef>
  </a:objectDefaults>
  <a:extraClrSchemeLst/>
  <a:custClrLst>
    <a:custClr name="True Blue Dark">
      <a:srgbClr val="211359"/>
    </a:custClr>
    <a:custClr name="Core Blue Dark">
      <a:srgbClr val="0073BE"/>
    </a:custClr>
    <a:custClr name="Core Blue Light">
      <a:srgbClr val="80DEFF"/>
    </a:custClr>
    <a:custClr name="Core Blue Extra Light">
      <a:srgbClr val="B7E8FE"/>
    </a:custClr>
    <a:custClr name="Core Blue Ultra Light ">
      <a:srgbClr val="E7F7FF"/>
    </a:custClr>
    <a:custClr name="Core Gray Dark">
      <a:srgbClr val="1E1E1E"/>
    </a:custClr>
    <a:custClr name="Core Gray Light">
      <a:srgbClr val="CACACA"/>
    </a:custClr>
    <a:custClr name="Core Gray Extra Light">
      <a:srgbClr val="E8E8E8"/>
    </a:custClr>
    <a:custClr name="Core Green Dark">
      <a:srgbClr val="007F50"/>
    </a:custClr>
    <a:custClr name="Core Green Light">
      <a:srgbClr val="D8FEE7"/>
    </a:custClr>
    <a:custClr name="Core Red Dark">
      <a:srgbClr val="9E2305"/>
    </a:custClr>
    <a:custClr name="Core Red">
      <a:srgbClr val="E22F00"/>
    </a:custClr>
    <a:custClr name="Core Red Light">
      <a:srgbClr val="FCD9D1"/>
    </a:custClr>
    <a:custClr name="Core Yellow">
      <a:srgbClr val="FAEB1E"/>
    </a:custClr>
    <a:custClr name="Core Yellow Light">
      <a:srgbClr val="FFF8BA"/>
    </a:custClr>
    <a:custClr name="Core Magenta Dark">
      <a:srgbClr val="750748"/>
    </a:custClr>
    <a:custClr name="Core Magenta Light">
      <a:srgbClr val="FED0E2"/>
    </a:custClr>
  </a:custClrLst>
  <a:extLst>
    <a:ext uri="{05A4C25C-085E-4340-85A3-A5531E510DB2}">
      <thm15:themeFamily xmlns:thm15="http://schemas.microsoft.com/office/thememl/2012/main" name="COR_MSPowerPoint_Library_16_9.potx" id="{1433CC70-0968-4E54-9F21-47CFECE20BF8}" vid="{9C75A4C3-B8B2-426C-A8B7-53A48DC5C8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b6a2fb6-4220-42c4-9d5d-cfcdb5b073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79B2F798B59A4D8FC3F7F47499BBC7" ma:contentTypeVersion="18" ma:contentTypeDescription="Create a new document." ma:contentTypeScope="" ma:versionID="30d8dd93655d69e9fc20e3994e5545e6">
  <xsd:schema xmlns:xsd="http://www.w3.org/2001/XMLSchema" xmlns:xs="http://www.w3.org/2001/XMLSchema" xmlns:p="http://schemas.microsoft.com/office/2006/metadata/properties" xmlns:ns3="2b6a2fb6-4220-42c4-9d5d-cfcdb5b07365" xmlns:ns4="6726cc14-3939-4246-9b3b-9a887efd2245" targetNamespace="http://schemas.microsoft.com/office/2006/metadata/properties" ma:root="true" ma:fieldsID="d4def6868fc3bc5ce8c28555a5a3c2ea" ns3:_="" ns4:_="">
    <xsd:import namespace="2b6a2fb6-4220-42c4-9d5d-cfcdb5b07365"/>
    <xsd:import namespace="6726cc14-3939-4246-9b3b-9a887efd224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a2fb6-4220-42c4-9d5d-cfcdb5b073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26cc14-3939-4246-9b3b-9a887efd22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40FBA7-2C55-47FF-B0EE-CB024DF3E07A}">
  <ds:schemaRefs>
    <ds:schemaRef ds:uri="http://schemas.microsoft.com/sharepoint/v3/contenttype/forms"/>
  </ds:schemaRefs>
</ds:datastoreItem>
</file>

<file path=customXml/itemProps2.xml><?xml version="1.0" encoding="utf-8"?>
<ds:datastoreItem xmlns:ds="http://schemas.openxmlformats.org/officeDocument/2006/customXml" ds:itemID="{B063C88E-7C0D-4B48-BF24-D4A25CF838B4}">
  <ds:schemaRefs>
    <ds:schemaRef ds:uri="6726cc14-3939-4246-9b3b-9a887efd2245"/>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2b6a2fb6-4220-42c4-9d5d-cfcdb5b07365"/>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9C90340-426C-48DF-953A-4304E8D0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a2fb6-4220-42c4-9d5d-cfcdb5b07365"/>
    <ds:schemaRef ds:uri="6726cc14-3939-4246-9b3b-9a887efd2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25747</TotalTime>
  <Words>3250</Words>
  <Application>Microsoft Office PowerPoint</Application>
  <PresentationFormat>Widescreen</PresentationFormat>
  <Paragraphs>374</Paragraphs>
  <Slides>33</Slides>
  <Notes>12</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33</vt:i4>
      </vt:variant>
    </vt:vector>
  </HeadingPairs>
  <TitlesOfParts>
    <vt:vector size="56" baseType="lpstr">
      <vt:lpstr>Aptos</vt:lpstr>
      <vt:lpstr>Arial</vt:lpstr>
      <vt:lpstr>Boots Sharp </vt:lpstr>
      <vt:lpstr>Calibri</vt:lpstr>
      <vt:lpstr>Calibri (MS)</vt:lpstr>
      <vt:lpstr>Cencora-Gilroy</vt:lpstr>
      <vt:lpstr>DM Sans</vt:lpstr>
      <vt:lpstr>DM Sans Medium</vt:lpstr>
      <vt:lpstr>Futura Bold</vt:lpstr>
      <vt:lpstr>Futura Std ExtraBold</vt:lpstr>
      <vt:lpstr>Gotham</vt:lpstr>
      <vt:lpstr>Gotham Bold</vt:lpstr>
      <vt:lpstr>Gotham Bold Italics</vt:lpstr>
      <vt:lpstr>Helvetica Neue</vt:lpstr>
      <vt:lpstr>Mokoko Medium</vt:lpstr>
      <vt:lpstr>Montserrat Bold</vt:lpstr>
      <vt:lpstr>Poppins</vt:lpstr>
      <vt:lpstr>Poppins Bold</vt:lpstr>
      <vt:lpstr>Symbol</vt:lpstr>
      <vt:lpstr>Wingdings</vt:lpstr>
      <vt:lpstr>Office Theme</vt:lpstr>
      <vt:lpstr>1_Office Theme</vt:lpstr>
      <vt:lpstr>Cencora PPT Core Library Master 16:9</vt:lpstr>
      <vt:lpstr>NHS Community Pharmacy Contract Changes Autumn 2025</vt:lpstr>
      <vt:lpstr>Welcome to our Sponsors </vt:lpstr>
      <vt:lpstr>Agenda </vt:lpstr>
      <vt:lpstr>Contraception Service Changes</vt:lpstr>
      <vt:lpstr>Contraception Changes  </vt:lpstr>
      <vt:lpstr>PowerPoint Presentation</vt:lpstr>
      <vt:lpstr>Slynd ® (drospirenone 4 mg)</vt:lpstr>
      <vt:lpstr>PowerPoint Presentation</vt:lpstr>
      <vt:lpstr>PowerPoint Presentation</vt:lpstr>
      <vt:lpstr>Changes to Pharmacy First</vt:lpstr>
      <vt:lpstr>Service Changes </vt:lpstr>
      <vt:lpstr>Acute Sore Throat </vt:lpstr>
      <vt:lpstr>Uncomplicated UTI</vt:lpstr>
      <vt:lpstr>Infected Insect Bites</vt:lpstr>
      <vt:lpstr>Otitis Media</vt:lpstr>
      <vt:lpstr>Shingles</vt:lpstr>
      <vt:lpstr>Impetigo</vt:lpstr>
      <vt:lpstr>Sinusitis</vt:lpstr>
      <vt:lpstr>Sinusitis</vt:lpstr>
      <vt:lpstr>Pharmacy Quality Scheme</vt:lpstr>
      <vt:lpstr>PQS </vt:lpstr>
      <vt:lpstr>Training </vt:lpstr>
      <vt:lpstr>Palliative Care</vt:lpstr>
      <vt:lpstr>Clinical Audit</vt:lpstr>
      <vt:lpstr>Respiratory Domains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is your title slide</dc:title>
  <dc:creator>Louise Gatley</dc:creator>
  <cp:lastModifiedBy>Jess Bibby</cp:lastModifiedBy>
  <cp:revision>14</cp:revision>
  <dcterms:created xsi:type="dcterms:W3CDTF">2023-10-11T08:23:55Z</dcterms:created>
  <dcterms:modified xsi:type="dcterms:W3CDTF">2025-11-26T11:24:08Z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0x0101007979B2F798B59A4D8FC3F7F47499BBC7</vt:lpwstr>
  </property>
  <property fmtid="{D5CDD505-2E9C-101B-9397-08002B2CF9AE}" pid="3" name="MediaServiceImageTags">
    <vt:lpwstr/>
  </property>
</Properties>
</file>