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11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05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27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70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31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8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21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78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09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2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427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A191F-7E77-441D-A683-F1045A40A8CB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701B-BA47-4442-B338-86B695D2D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84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hand holding a card&#10;&#10;Description automatically generated">
            <a:extLst>
              <a:ext uri="{FF2B5EF4-FFF2-40B4-BE49-F238E27FC236}">
                <a16:creationId xmlns:a16="http://schemas.microsoft.com/office/drawing/2014/main" id="{F0F94EBC-6A59-9F6B-9BC6-88FEB8F92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488" y="227125"/>
            <a:ext cx="1820937" cy="1150389"/>
          </a:xfrm>
          <a:prstGeom prst="rect">
            <a:avLst/>
          </a:prstGeom>
        </p:spPr>
      </p:pic>
      <p:sp>
        <p:nvSpPr>
          <p:cNvPr id="22" name="Rectangle 11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40600"/>
            <a:ext cx="6858000" cy="25654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C4023FD-A151-E62B-3172-6A2A3ECC8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2" y="1632084"/>
            <a:ext cx="5820513" cy="228248"/>
          </a:xfrm>
          <a:solidFill>
            <a:srgbClr val="FFFFFF"/>
          </a:solidFill>
          <a:ln w="38100">
            <a:noFill/>
            <a:miter lim="800000"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en-US" sz="2000" b="1" dirty="0">
                <a:solidFill>
                  <a:srgbClr val="404040"/>
                </a:solidFill>
              </a:rPr>
            </a:br>
            <a:r>
              <a:rPr lang="en-US" sz="2000" b="1" dirty="0">
                <a:solidFill>
                  <a:srgbClr val="FFC000"/>
                </a:solidFill>
              </a:rPr>
              <a:t>Do you have one of the following Smartcard Issues?</a:t>
            </a:r>
            <a:br>
              <a:rPr lang="en-US" sz="2000" b="1" dirty="0">
                <a:solidFill>
                  <a:srgbClr val="FFC000"/>
                </a:solidFill>
              </a:rPr>
            </a:br>
            <a:endParaRPr lang="en-US" sz="2000" b="1" dirty="0">
              <a:solidFill>
                <a:srgbClr val="FFC000"/>
              </a:solidFill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0925378D-DF68-C4BC-A04E-696932F22EFC}"/>
              </a:ext>
            </a:extLst>
          </p:cNvPr>
          <p:cNvSpPr txBox="1">
            <a:spLocks/>
          </p:cNvSpPr>
          <p:nvPr/>
        </p:nvSpPr>
        <p:spPr>
          <a:xfrm>
            <a:off x="806024" y="7837834"/>
            <a:ext cx="5094288" cy="1591630"/>
          </a:xfrm>
          <a:prstGeom prst="rect">
            <a:avLst/>
          </a:prstGeom>
          <a:solidFill>
            <a:srgbClr val="FFFFFF"/>
          </a:solidFill>
          <a:ln w="38100">
            <a:solidFill>
              <a:srgbClr val="FFC000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404040"/>
                </a:solidFill>
              </a:rPr>
              <a:t>IT Training Room 3, Nightingale House, </a:t>
            </a:r>
          </a:p>
          <a:p>
            <a:pPr algn="ctr"/>
            <a:r>
              <a:rPr lang="en-US" b="1" dirty="0">
                <a:solidFill>
                  <a:srgbClr val="404040"/>
                </a:solidFill>
              </a:rPr>
              <a:t>Whiston Hospital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434B1B-4781-985B-5F4B-2DAC2268DE4A}"/>
              </a:ext>
            </a:extLst>
          </p:cNvPr>
          <p:cNvSpPr txBox="1"/>
          <p:nvPr/>
        </p:nvSpPr>
        <p:spPr>
          <a:xfrm>
            <a:off x="723162" y="657212"/>
            <a:ext cx="39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Smartcard Drop In Sessions</a:t>
            </a:r>
          </a:p>
        </p:txBody>
      </p:sp>
      <p:sp>
        <p:nvSpPr>
          <p:cNvPr id="19" name="Title 6">
            <a:extLst>
              <a:ext uri="{FF2B5EF4-FFF2-40B4-BE49-F238E27FC236}">
                <a16:creationId xmlns:a16="http://schemas.microsoft.com/office/drawing/2014/main" id="{93D408DF-60EE-8E4B-95EB-065EEAAA046C}"/>
              </a:ext>
            </a:extLst>
          </p:cNvPr>
          <p:cNvSpPr txBox="1">
            <a:spLocks/>
          </p:cNvSpPr>
          <p:nvPr/>
        </p:nvSpPr>
        <p:spPr>
          <a:xfrm>
            <a:off x="692681" y="1144648"/>
            <a:ext cx="3914775" cy="461664"/>
          </a:xfrm>
          <a:prstGeom prst="rect">
            <a:avLst/>
          </a:prstGeom>
          <a:solidFill>
            <a:srgbClr val="FFFFFF"/>
          </a:solidFill>
          <a:ln w="38100">
            <a:noFill/>
            <a:miter lim="800000"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2000" b="1" dirty="0">
                <a:solidFill>
                  <a:srgbClr val="404040"/>
                </a:solidFill>
              </a:rPr>
            </a:br>
            <a:r>
              <a:rPr lang="en-US" sz="2000" b="1" dirty="0">
                <a:solidFill>
                  <a:srgbClr val="FFC000"/>
                </a:solidFill>
              </a:rPr>
              <a:t>Do you need to collect a Smartcard?</a:t>
            </a:r>
            <a:br>
              <a:rPr lang="en-US" sz="2000" b="1" dirty="0">
                <a:solidFill>
                  <a:srgbClr val="FFC000"/>
                </a:solidFill>
              </a:rPr>
            </a:br>
            <a:endParaRPr lang="en-US" sz="2000" b="1" dirty="0">
              <a:solidFill>
                <a:srgbClr val="FFC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D9FBF3-F332-E347-DE64-4FE25D16E6CF}"/>
              </a:ext>
            </a:extLst>
          </p:cNvPr>
          <p:cNvSpPr txBox="1"/>
          <p:nvPr/>
        </p:nvSpPr>
        <p:spPr>
          <a:xfrm>
            <a:off x="738215" y="1965235"/>
            <a:ext cx="53815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Have a blocked smartcard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to renew a certificate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Replace a broken/lost 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to make personal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95C96C-8BD7-1970-6E50-2A0F46B0476B}"/>
              </a:ext>
            </a:extLst>
          </p:cNvPr>
          <p:cNvSpPr txBox="1"/>
          <p:nvPr/>
        </p:nvSpPr>
        <p:spPr>
          <a:xfrm>
            <a:off x="442912" y="2918478"/>
            <a:ext cx="538156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Drop in Dates</a:t>
            </a:r>
          </a:p>
          <a:p>
            <a:r>
              <a:rPr lang="en-GB" sz="2000" b="1" dirty="0">
                <a:sym typeface="Wingdings" panose="05000000000000000000" pitchFamily="2" charset="2"/>
              </a:rPr>
              <a:t>Friday 21</a:t>
            </a:r>
            <a:r>
              <a:rPr lang="en-GB" sz="2000" b="1" baseline="30000" dirty="0">
                <a:sym typeface="Wingdings" panose="05000000000000000000" pitchFamily="2" charset="2"/>
              </a:rPr>
              <a:t>st</a:t>
            </a:r>
            <a:r>
              <a:rPr lang="en-GB" sz="2000" b="1" dirty="0">
                <a:sym typeface="Wingdings" panose="05000000000000000000" pitchFamily="2" charset="2"/>
              </a:rPr>
              <a:t> February 2025 		    09:15 - 16:00</a:t>
            </a:r>
          </a:p>
          <a:p>
            <a:r>
              <a:rPr lang="en-GB" sz="2000" b="1" dirty="0">
                <a:sym typeface="Wingdings" panose="05000000000000000000" pitchFamily="2" charset="2"/>
              </a:rPr>
              <a:t>Friday 28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February 2025             09:15 – 16:00 Friday 7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March 2025		    09:15 – 16:00 Friday 14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March 2025		    09:15 – 16:00 </a:t>
            </a:r>
          </a:p>
          <a:p>
            <a:r>
              <a:rPr lang="en-GB" sz="2000" b="1" dirty="0">
                <a:sym typeface="Wingdings" panose="05000000000000000000" pitchFamily="2" charset="2"/>
              </a:rPr>
              <a:t>Friday 21</a:t>
            </a:r>
            <a:r>
              <a:rPr lang="en-GB" sz="2000" b="1" baseline="30000" dirty="0">
                <a:sym typeface="Wingdings" panose="05000000000000000000" pitchFamily="2" charset="2"/>
              </a:rPr>
              <a:t>st</a:t>
            </a:r>
            <a:r>
              <a:rPr lang="en-GB" sz="2000" b="1" dirty="0">
                <a:sym typeface="Wingdings" panose="05000000000000000000" pitchFamily="2" charset="2"/>
              </a:rPr>
              <a:t> March 2025		    09:15 – 16:00 Friday 28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March 2025		    09:15 – 16:00 	</a:t>
            </a:r>
          </a:p>
          <a:p>
            <a:r>
              <a:rPr lang="en-GB" sz="2000" b="1" dirty="0">
                <a:sym typeface="Wingdings" panose="05000000000000000000" pitchFamily="2" charset="2"/>
              </a:rPr>
              <a:t>Friday 4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April 2025			    09.15 – 16.00          Friday 11</a:t>
            </a:r>
            <a:r>
              <a:rPr lang="en-GB" sz="2000" b="1" baseline="30000" dirty="0">
                <a:sym typeface="Wingdings" panose="05000000000000000000" pitchFamily="2" charset="2"/>
              </a:rPr>
              <a:t>th</a:t>
            </a:r>
            <a:r>
              <a:rPr lang="en-GB" sz="2000" b="1" dirty="0">
                <a:sym typeface="Wingdings" panose="05000000000000000000" pitchFamily="2" charset="2"/>
              </a:rPr>
              <a:t> April 2025		   	    09.15 – 16.00</a:t>
            </a:r>
          </a:p>
          <a:p>
            <a:r>
              <a:rPr lang="en-GB" sz="2000" b="1">
                <a:sym typeface="Wingdings" panose="05000000000000000000" pitchFamily="2" charset="2"/>
              </a:rPr>
              <a:t>Friday 25</a:t>
            </a:r>
            <a:r>
              <a:rPr lang="en-GB" sz="2000" b="1" baseline="30000">
                <a:sym typeface="Wingdings" panose="05000000000000000000" pitchFamily="2" charset="2"/>
              </a:rPr>
              <a:t>th</a:t>
            </a:r>
            <a:r>
              <a:rPr lang="en-GB" sz="2000" b="1">
                <a:sym typeface="Wingdings" panose="05000000000000000000" pitchFamily="2" charset="2"/>
              </a:rPr>
              <a:t> April 2025	</a:t>
            </a:r>
            <a:r>
              <a:rPr lang="en-GB" sz="2000" b="1" dirty="0">
                <a:sym typeface="Wingdings" panose="05000000000000000000" pitchFamily="2" charset="2"/>
              </a:rPr>
              <a:t>		</a:t>
            </a:r>
            <a:r>
              <a:rPr lang="en-GB" sz="2000" b="1">
                <a:sym typeface="Wingdings" panose="05000000000000000000" pitchFamily="2" charset="2"/>
              </a:rPr>
              <a:t>    09.15 – 16.00</a:t>
            </a:r>
            <a:endParaRPr lang="en-GB" sz="2000" b="1" dirty="0">
              <a:sym typeface="Wingdings" panose="05000000000000000000" pitchFamily="2" charset="2"/>
            </a:endParaRPr>
          </a:p>
          <a:p>
            <a:r>
              <a:rPr lang="en-GB" sz="2000" b="1" dirty="0">
                <a:sym typeface="Wingdings" panose="05000000000000000000" pitchFamily="2" charset="2"/>
              </a:rPr>
              <a:t>						  </a:t>
            </a:r>
          </a:p>
          <a:p>
            <a:pPr algn="ctr"/>
            <a:r>
              <a:rPr lang="en-GB" sz="2000" b="1" dirty="0"/>
              <a:t>Further Dates will be Announced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34A0CA-35ED-066B-476C-33500B912381}"/>
              </a:ext>
            </a:extLst>
          </p:cNvPr>
          <p:cNvSpPr txBox="1"/>
          <p:nvPr/>
        </p:nvSpPr>
        <p:spPr>
          <a:xfrm>
            <a:off x="1115289" y="6758797"/>
            <a:ext cx="4475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0070C0"/>
                </a:solidFill>
              </a:rPr>
              <a:t>Please DO NOT attend the training room outside of these dates/times</a:t>
            </a:r>
          </a:p>
        </p:txBody>
      </p:sp>
    </p:spTree>
    <p:extLst>
      <p:ext uri="{BB962C8B-B14F-4D97-AF65-F5344CB8AC3E}">
        <p14:creationId xmlns:p14="http://schemas.microsoft.com/office/powerpoint/2010/main" val="3868960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614</TotalTime>
  <Words>176</Words>
  <Application>Microsoft Office PowerPoint</Application>
  <PresentationFormat>A4 Paper (210x297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 Do you have one of the following Smartcard Issues? </vt:lpstr>
    </vt:vector>
  </TitlesOfParts>
  <Company>Mid Mersey Digital Alliance 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have one of the following Smartcard Issues?</dc:title>
  <dc:creator>Wendy Price</dc:creator>
  <cp:lastModifiedBy>Audrey Fellows</cp:lastModifiedBy>
  <cp:revision>42</cp:revision>
  <dcterms:created xsi:type="dcterms:W3CDTF">2023-09-11T11:59:19Z</dcterms:created>
  <dcterms:modified xsi:type="dcterms:W3CDTF">2025-03-17T09:00:26Z</dcterms:modified>
</cp:coreProperties>
</file>