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445" r:id="rId7"/>
    <p:sldId id="446" r:id="rId8"/>
    <p:sldId id="269" r:id="rId9"/>
    <p:sldId id="265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9111F-D8F6-42CA-B826-6AE870DD670C}" v="141" dt="2025-02-27T18:51:41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77A-0A64-29FC-47B0-6CC9B0586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3FF59-9CBC-8009-0635-27E2575EE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93A3-521E-A833-31BD-F1883D6F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A38B-5064-AF3B-C08B-2821E7C2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743FB-DEF0-875E-B9FA-D38C9EA0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9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7656-EC61-900C-6B61-0AB0F029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F67E-1595-F6B6-D2A1-DA83AFC9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8D7DB-E73B-EE36-17A5-9BE5A919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CC90E-54B1-BF8A-0C09-142F064A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F257C-20D0-440B-1DB0-1966BECA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3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5EA2E-2035-429F-3EE9-1CA79EDDA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64643-196D-758A-5ECE-49E0315F0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7259E-26C9-44E4-4395-8E489923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08F5-234E-DDC9-415B-C094E1D8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51A4-9BDD-8F0B-8F35-38D5B26B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B40A-9843-51AF-501D-2C359D2D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8061-2EBD-BA15-9854-A2A64907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650CC-2F18-CDBC-3504-F6EDE65A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E5FF-5F2C-E6D4-257A-DFBB94C2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75B3-27F7-82A5-FE81-ED5CCD8D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0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4D32-0B89-68D8-4122-963CF384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10E7-AD6E-6113-8050-9BBCCA03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DA86C-0009-06A1-8DD8-0EDC9005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AF5E-BAFA-E145-7DB0-762608C8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9D7CC-7597-98F9-35D1-687A3062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07-905F-EBE6-E11E-D0277974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EE775-42F2-B354-6FCA-1200379F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D6005-98F5-00CB-616A-E445F275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1E04-E1B3-1157-8DF4-2C722471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B2469-872F-FBBB-804B-620E5A78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24A0B-22FB-3633-9678-AE7F2457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4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9C70-3D52-8410-CB62-D8734C9D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C710-8021-4122-4317-1E99EE9F2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0B304-082E-1A5C-6250-03E83A992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A9359-4FD9-B2BF-AA8F-6E586BE33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97183-8399-EFAC-1E59-F76A6DEA6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275FC-40CC-576B-6E38-4098C8CC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0F8A2-F8FA-11CF-8938-66AAC39A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C9D3D-837C-E502-C3D0-0B6086C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1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CE21-D037-B572-37A6-D47B5FCD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C44A4-91CB-1F56-FFC7-B39FC9EF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4D48-E01D-5CC2-1304-634866FD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C98EE-5020-1319-F370-9C7CFB80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148C-84B8-8543-AACA-46EE433E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746F6-53DB-0DE0-8BC0-BD0B112A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59BA5-F6D7-16B2-5D3D-DE8E983C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E697-E7A6-2ECC-82EA-D11BAF8A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7E30-0896-6955-409C-EE1E6967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970F9-D2FE-73E4-8C46-F20752355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7DF9C-2686-1FA4-D2FC-6B99B0DA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31513-CD67-4443-C496-82C1D05D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3A41-9FB4-ECCA-FC20-BD335385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6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4853-94CF-153D-CA33-7195188A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8FF50-587C-0B71-E6C0-33334007D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71B61-5D47-B1C9-4977-AF171DDE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BA248-94EC-A913-A9D9-BC5B5CEE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D5C96-D7E1-117D-5B87-B8D9A8F2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FDF68-5CEC-6850-D919-AB10B30F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6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183A0-7F76-8B62-A263-BE1AAC17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F5456-62DA-B23F-E2CF-DC6020F6C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10F75-3335-3B52-73A0-56651D0BB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DDE189-62C8-4EC4-A9C4-C6951ECE18EB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8AA0-0909-F6BD-17A2-D37F012A5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A21C-CB8B-0824-BA09-F9635486A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7ECD8-7546-4174-8EBD-C5290E1B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cybC_swLU" TargetMode="External"/><Relationship Id="rId2" Type="http://schemas.openxmlformats.org/officeDocument/2006/relationships/hyperlink" Target="https://sh24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xess.clini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xess.clinic/knowsley/axess-sexual-health-huyton-the-arch-l36-9g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ess.clinic/liverpool/axess-liverpool-rlh-linda-mccartney-centre-l7-8x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xess.clinic/liverpool/axess-sexual-health-liverpool-the-beat-liverpool-city-centre-l1-4a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70D55FD-CD49-94AC-4A08-916D15561BD4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755903" y="3399768"/>
            <a:ext cx="10640754" cy="12838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sz="8800" dirty="0">
                <a:solidFill>
                  <a:schemeClr val="tx2"/>
                </a:solidFill>
              </a:rPr>
              <a:t>Sexual Health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888A7-E25C-0EA9-E32F-5EF20AD29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996740"/>
          </a:xfrm>
        </p:spPr>
        <p:txBody>
          <a:bodyPr anchor="ctr">
            <a:noAutofit/>
          </a:bodyPr>
          <a:lstStyle/>
          <a:p>
            <a:endParaRPr lang="en-GB" sz="4800" dirty="0">
              <a:solidFill>
                <a:schemeClr val="tx2"/>
              </a:solidFill>
            </a:endParaRPr>
          </a:p>
          <a:p>
            <a:r>
              <a:rPr lang="en-GB" sz="4800" dirty="0">
                <a:solidFill>
                  <a:schemeClr val="tx2"/>
                </a:solidFill>
              </a:rPr>
              <a:t>Knowsley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logo with a letter and a black and purple dot&#10;&#10;AI-generated content may be incorrect.">
            <a:extLst>
              <a:ext uri="{FF2B5EF4-FFF2-40B4-BE49-F238E27FC236}">
                <a16:creationId xmlns:a16="http://schemas.microsoft.com/office/drawing/2014/main" id="{3C2FEF6C-92D5-5651-520D-9FCDF5421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51" y="592433"/>
            <a:ext cx="8727898" cy="28365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2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1FC8C-C8EE-C192-5B1F-841D34A5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CB55E-7793-9ED1-7BE8-49F2FC42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– Liverpool City Centre (The Beat)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8C6155-3264-E493-7890-87421B17B7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appointments: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11:00-18:00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800" b="1" i="0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xess</a:t>
            </a:r>
            <a:r>
              <a:rPr kumimoji="0" lang="en-GB" sz="1800" b="1" i="0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Young </a:t>
            </a:r>
            <a:r>
              <a:rPr lang="en-GB" sz="18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1800" b="1" i="0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erson's</a:t>
            </a:r>
            <a:r>
              <a:rPr kumimoji="0" lang="en-GB" sz="1800" b="1" i="0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clinic (19 and under):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Thursday, 3p.m. - 6 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Butterfly Clinic:</a:t>
            </a:r>
          </a:p>
          <a:p>
            <a:r>
              <a:rPr lang="en-GB" sz="18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(Appointments) Monday, 1 p.m. - 6 p.m.</a:t>
            </a:r>
          </a:p>
          <a:p>
            <a:r>
              <a:rPr lang="en-GB" sz="18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(Walk in) </a:t>
            </a:r>
            <a:r>
              <a:rPr lang="en-GB" sz="18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Tuesday, 1 p.m. - 4 </a:t>
            </a:r>
            <a:r>
              <a:rPr lang="en-GB" sz="1800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endParaRPr lang="en-GB" sz="1800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4A039-9B94-E736-19B4-61E84666AB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telephone assessment and our appointment booking line: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09:00-16:00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3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105B-29FE-4774-7223-5DCE0DD7F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9E5C6-B903-18B1-5300-8DF6582A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– Liverpool South (Garston)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14E05-E89F-1A26-B4D4-2D953D93C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appointments: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09:15-16:00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D6CD8-F2EB-7841-202C-A1E5E2A358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2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8EFE0-79EC-0C5C-9DED-34DADC2C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984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Further Support and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60986-353F-524B-C0A5-C6B5BC2F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726853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IUDs can be arranged by calling on the day before 1pm or attending a walk-in clinic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smear appointments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On-line service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SH:24; order for free, STI postal kits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service includes free return post and results delivery and covers any necessary treatment or clinic appointment as required, see the link; 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https://sh24.org.uk/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an online presentation available on EC and POP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please see the following link below: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https://www.youtube.com/watch?v=e0cybC_swLU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any further information around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axess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sexual health, and the services available please go to their website on 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https://www.axess.clinic/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Psychosexual appointments &amp; Drugs &amp; alcohol support services - referrals only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51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6D9D2-7CFB-6E08-858F-10DA3EBB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74255"/>
            <a:ext cx="11264302" cy="547889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384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D470-FEC3-39E2-F217-C22556E2FFD5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kern="120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Axess Services </a:t>
            </a:r>
            <a:r>
              <a:rPr lang="en-US" sz="4400" b="1" u="sng" kern="1200" dirty="0" err="1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Knowsley</a:t>
            </a:r>
            <a:endParaRPr lang="en-US" sz="4400" b="1" u="sng" kern="1200" dirty="0">
              <a:solidFill>
                <a:srgbClr val="7030A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CD037-F4E1-1B2D-B94A-7F2726F83503}"/>
              </a:ext>
            </a:extLst>
          </p:cNvPr>
          <p:cNvSpPr txBox="1"/>
          <p:nvPr/>
        </p:nvSpPr>
        <p:spPr>
          <a:xfrm>
            <a:off x="630935" y="2660904"/>
            <a:ext cx="5287543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Axess Sexual Health Huyton (The ARCH)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Arch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Huyton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L36 9GA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300 323 1300 - Option 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Axess Sexual Health Kirkby (St Chad's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St Chads Drive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Kirkby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L32 8RE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0300 323 1300 - Option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34A9E-4B64-F956-DFF3-DBDFC78652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374" t="17289" r="43544" b="47839"/>
          <a:stretch/>
        </p:blipFill>
        <p:spPr>
          <a:xfrm>
            <a:off x="6684184" y="640080"/>
            <a:ext cx="428869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52DF5-E557-061C-035E-E144520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Huyton (The ARCH)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C7AB78-A489-3B63-D4A0-6AAA25961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walk-in clinics (times may vary depending on demand and capacity in clinic):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09:00-19:00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opening times for appointments: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09:00 -16:00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09:00 -15:00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09:00 -16:00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xess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Young </a:t>
            </a:r>
            <a:r>
              <a:rPr lang="en-GB" sz="20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erson's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clinic (19 and under):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Wednesday 3:30 p.m. - 6 p.m.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7043F-A172-E9C4-0674-C03C283788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telephone assessment and our appointment booking line: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09:00-13:00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70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BDFB-B7EC-8E92-043B-A4D2D81CD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81F92-656D-4B49-417E-1358C03A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Kirkby (St Chad's)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C9BFB3-673E-72BA-9A82-5B1B3018A2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opening times for LARC appointments: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 9 a.m. - 1 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0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xess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Young </a:t>
            </a:r>
            <a:r>
              <a:rPr lang="en-GB" sz="2000" b="1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2000" b="1" i="0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erson's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clinic (19 and under):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Wednesday 3:30 p.m. - 6 p.m.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8DFD3-5698-437D-B8FF-7138668FE5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telephone assessment and our appointment booking line: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11:00-13:00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09:00-13:00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85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105B-29FE-4774-7223-5DCE0DD7F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9E5C6-B903-18B1-5300-8DF6582A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– Halton ( Runcorn)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5EF4F-BC58-B0E6-A992-39D8ECAD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" y="1583873"/>
            <a:ext cx="9028661" cy="42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105B-29FE-4774-7223-5DCE0DD7F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9E5C6-B903-18B1-5300-8DF6582A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– Halton (Widnes)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F3C4F-1AB6-C918-DE93-E9405766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4713"/>
            <a:ext cx="9874285" cy="3899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BB60F-6EF6-307D-B323-CB3DBAA5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14069"/>
            <a:ext cx="9635613" cy="16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FBC29-9A17-FD90-05FB-858B99FB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4BE51-FBED-415C-FC12-CE0D02DE25FC}"/>
              </a:ext>
            </a:extLst>
          </p:cNvPr>
          <p:cNvSpPr txBox="1"/>
          <p:nvPr/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Axess Services Liverpool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5FD46-4247-21CC-E784-51594C83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46" t="27253" r="30440" b="27740"/>
          <a:stretch/>
        </p:blipFill>
        <p:spPr>
          <a:xfrm>
            <a:off x="703182" y="1523417"/>
            <a:ext cx="4777381" cy="36414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03814-C2B3-59E7-B9D5-829924A42999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i="0" u="sng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Axess Liverpool - RLH (Linda McCartney Centre)</a:t>
            </a:r>
            <a:br>
              <a:rPr lang="en-US" sz="1500" dirty="0"/>
            </a:br>
            <a:r>
              <a:rPr lang="en-US" sz="1500" b="0" i="0" dirty="0">
                <a:effectLst/>
              </a:rPr>
              <a:t>Mount Vernon Street</a:t>
            </a:r>
            <a:br>
              <a:rPr lang="en-US" sz="1500" dirty="0"/>
            </a:br>
            <a:r>
              <a:rPr lang="en-US" sz="1500" b="0" i="0" dirty="0">
                <a:effectLst/>
              </a:rPr>
              <a:t>Liverpool</a:t>
            </a:r>
            <a:br>
              <a:rPr lang="en-US" sz="1500" dirty="0"/>
            </a:br>
            <a:r>
              <a:rPr lang="en-US" sz="1500" b="0" i="0" dirty="0">
                <a:effectLst/>
              </a:rPr>
              <a:t>L7 8XP</a:t>
            </a:r>
            <a:br>
              <a:rPr lang="en-US" sz="1500" dirty="0"/>
            </a:br>
            <a:r>
              <a:rPr lang="en-US" sz="1500" b="0" i="0" dirty="0">
                <a:effectLst/>
              </a:rPr>
              <a:t>0300 323 1300 Option 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i="0" u="sng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Axess Sexual Health Liverpool - The Beat - Liverpool City Centre</a:t>
            </a:r>
            <a:br>
              <a:rPr lang="en-US" sz="1500" dirty="0"/>
            </a:br>
            <a:r>
              <a:rPr lang="en-US" sz="1500" b="0" i="0" dirty="0">
                <a:effectLst/>
              </a:rPr>
              <a:t>6 David Lewis Street</a:t>
            </a:r>
            <a:br>
              <a:rPr lang="en-US" sz="1500" dirty="0"/>
            </a:br>
            <a:r>
              <a:rPr lang="en-US" sz="1500" b="0" i="0" dirty="0">
                <a:effectLst/>
              </a:rPr>
              <a:t>Liverpool</a:t>
            </a:r>
            <a:br>
              <a:rPr lang="en-US" sz="1500" dirty="0"/>
            </a:br>
            <a:r>
              <a:rPr lang="en-US" sz="1500" b="0" i="0" dirty="0">
                <a:effectLst/>
              </a:rPr>
              <a:t>L1 4AP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u="sng" dirty="0"/>
              <a:t>Axess South Liverpool - South Liverpool Treatment Centre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32 Church 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Liverpool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L19 2LW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FA922-F699-6910-89F9-A3DC54C91C03}"/>
              </a:ext>
            </a:extLst>
          </p:cNvPr>
          <p:cNvSpPr txBox="1"/>
          <p:nvPr/>
        </p:nvSpPr>
        <p:spPr>
          <a:xfrm>
            <a:off x="630935" y="2660904"/>
            <a:ext cx="5287543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C99F-A97E-FFAC-F4F1-89E2EF51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41338-CEAE-46B4-2E56-3981E880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Axess Sexual Health – Royal Liverpool Hospital (Linda McCartney Centre)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32FE80-73AF-B575-FEDF-E84019023B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appointments and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walk-in’s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(times may vary depending on demand and capacity in clinic):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11:00-18:00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09:15-16:00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09:15-16:00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walk-in clinics (times may vary depending on demand and capacity in clinic):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09:00-12:00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09:00- 12:00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09:00-12:00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09:00-12:00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D8309-25E2-7F12-BFEF-0FE8EFFA0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Opening times for telephone assessment and our appointment booking line: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Monday, 09:00-16:00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Tuesday, 09:00- 16:00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09:00-16:00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11:00-16:00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 09:00-16:00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04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8CA436BD1494DBB7A984C2A52B5BA" ma:contentTypeVersion="15" ma:contentTypeDescription="Create a new document." ma:contentTypeScope="" ma:versionID="fb4acf680a2dd3672c16b3a4840034d1">
  <xsd:schema xmlns:xsd="http://www.w3.org/2001/XMLSchema" xmlns:xs="http://www.w3.org/2001/XMLSchema" xmlns:p="http://schemas.microsoft.com/office/2006/metadata/properties" xmlns:ns2="e61f764c-0a04-487e-986d-5333bd60b83e" xmlns:ns3="9587d29d-9b85-47b5-a1d1-fa25f63d522b" targetNamespace="http://schemas.microsoft.com/office/2006/metadata/properties" ma:root="true" ma:fieldsID="e93890a51912f17e5f9be0745ed1dbc1" ns2:_="" ns3:_="">
    <xsd:import namespace="e61f764c-0a04-487e-986d-5333bd60b83e"/>
    <xsd:import namespace="9587d29d-9b85-47b5-a1d1-fa25f63d5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f764c-0a04-487e-986d-5333bd60b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5127f4-b5ca-4aff-9e25-850b26588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7d29d-9b85-47b5-a1d1-fa25f63d52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c2d8e5-a5b1-4915-b00e-52ccf530b5bf}" ma:internalName="TaxCatchAll" ma:showField="CatchAllData" ma:web="9587d29d-9b85-47b5-a1d1-fa25f63d5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87d29d-9b85-47b5-a1d1-fa25f63d522b" xsi:nil="true"/>
    <lcf76f155ced4ddcb4097134ff3c332f xmlns="e61f764c-0a04-487e-986d-5333bd60b8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EA1222-83BE-4F7A-B424-324ABCED3203}"/>
</file>

<file path=customXml/itemProps2.xml><?xml version="1.0" encoding="utf-8"?>
<ds:datastoreItem xmlns:ds="http://schemas.openxmlformats.org/officeDocument/2006/customXml" ds:itemID="{F7C56B06-285E-4FEC-8CCE-3DA33CE77479}"/>
</file>

<file path=customXml/itemProps3.xml><?xml version="1.0" encoding="utf-8"?>
<ds:datastoreItem xmlns:ds="http://schemas.openxmlformats.org/officeDocument/2006/customXml" ds:itemID="{1C9D52E0-5853-477C-98E0-3DEE7E4E92F3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693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Inter</vt:lpstr>
      <vt:lpstr>Office Theme</vt:lpstr>
      <vt:lpstr>Sexual Health </vt:lpstr>
      <vt:lpstr>PowerPoint Presentation</vt:lpstr>
      <vt:lpstr>PowerPoint Presentation</vt:lpstr>
      <vt:lpstr>Axess Sexual Health Huyton (The ARCH)</vt:lpstr>
      <vt:lpstr>Axess Sexual Health Kirkby (St Chad's)</vt:lpstr>
      <vt:lpstr>Axess Sexual Health – Halton ( Runcorn)</vt:lpstr>
      <vt:lpstr>Axess Sexual Health – Halton (Widnes)</vt:lpstr>
      <vt:lpstr>PowerPoint Presentation</vt:lpstr>
      <vt:lpstr>Axess Sexual Health – Royal Liverpool Hospital (Linda McCartney Centre)</vt:lpstr>
      <vt:lpstr>Axess Sexual Health – Liverpool City Centre (The Beat)</vt:lpstr>
      <vt:lpstr>Axess Sexual Health – Liverpool South (Garston)</vt:lpstr>
      <vt:lpstr>Further Support and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Brindley</dc:creator>
  <cp:lastModifiedBy>Helen Murphy</cp:lastModifiedBy>
  <cp:revision>6</cp:revision>
  <dcterms:created xsi:type="dcterms:W3CDTF">2025-02-27T18:06:08Z</dcterms:created>
  <dcterms:modified xsi:type="dcterms:W3CDTF">2025-03-17T13:39:34Z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0x0101003C98CA436BD1494DBB7A984C2A52B5BA</vt:lpwstr>
  </property>
</Properties>
</file>