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9"/>
  </p:notesMasterIdLst>
  <p:sldIdLst>
    <p:sldId id="256" r:id="rId5"/>
    <p:sldId id="331" r:id="rId6"/>
    <p:sldId id="392" r:id="rId7"/>
    <p:sldId id="393" r:id="rId8"/>
    <p:sldId id="282" r:id="rId9"/>
    <p:sldId id="394" r:id="rId10"/>
    <p:sldId id="395" r:id="rId11"/>
    <p:sldId id="396" r:id="rId12"/>
    <p:sldId id="397" r:id="rId13"/>
    <p:sldId id="398" r:id="rId14"/>
    <p:sldId id="399" r:id="rId15"/>
    <p:sldId id="400" r:id="rId16"/>
    <p:sldId id="401" r:id="rId17"/>
    <p:sldId id="402" r:id="rId18"/>
    <p:sldId id="403" r:id="rId19"/>
    <p:sldId id="405" r:id="rId20"/>
    <p:sldId id="404"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36" r:id="rId35"/>
    <p:sldId id="419" r:id="rId36"/>
    <p:sldId id="437" r:id="rId37"/>
    <p:sldId id="420" r:id="rId38"/>
    <p:sldId id="439" r:id="rId39"/>
    <p:sldId id="421" r:id="rId40"/>
    <p:sldId id="440" r:id="rId41"/>
    <p:sldId id="422" r:id="rId42"/>
    <p:sldId id="441" r:id="rId43"/>
    <p:sldId id="423" r:id="rId44"/>
    <p:sldId id="442" r:id="rId45"/>
    <p:sldId id="443" r:id="rId46"/>
    <p:sldId id="424" r:id="rId47"/>
    <p:sldId id="425" r:id="rId48"/>
    <p:sldId id="426" r:id="rId49"/>
    <p:sldId id="428" r:id="rId50"/>
    <p:sldId id="429" r:id="rId51"/>
    <p:sldId id="430" r:id="rId52"/>
    <p:sldId id="431" r:id="rId53"/>
    <p:sldId id="432" r:id="rId54"/>
    <p:sldId id="434" r:id="rId55"/>
    <p:sldId id="444" r:id="rId56"/>
    <p:sldId id="433" r:id="rId57"/>
    <p:sldId id="43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CE"/>
    <a:srgbClr val="47D1BA"/>
    <a:srgbClr val="0F6B61"/>
    <a:srgbClr val="CC9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31" autoAdjust="0"/>
    <p:restoredTop sz="94680"/>
  </p:normalViewPr>
  <p:slideViewPr>
    <p:cSldViewPr snapToGrid="0">
      <p:cViewPr varScale="1">
        <p:scale>
          <a:sx n="64" d="100"/>
          <a:sy n="64" d="100"/>
        </p:scale>
        <p:origin x="82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Murphy" userId="da8dfb51-156b-4676-b8a2-3e592b39ed52" providerId="ADAL" clId="{1E173ACD-5CBA-468A-A6AD-4EBEED8B5533}"/>
    <pc:docChg chg="custSel addSld modSld">
      <pc:chgData name="Helen Murphy" userId="da8dfb51-156b-4676-b8a2-3e592b39ed52" providerId="ADAL" clId="{1E173ACD-5CBA-468A-A6AD-4EBEED8B5533}" dt="2025-03-17T13:50:32.634" v="732" actId="6549"/>
      <pc:docMkLst>
        <pc:docMk/>
      </pc:docMkLst>
      <pc:sldChg chg="modSp mod">
        <pc:chgData name="Helen Murphy" userId="da8dfb51-156b-4676-b8a2-3e592b39ed52" providerId="ADAL" clId="{1E173ACD-5CBA-468A-A6AD-4EBEED8B5533}" dt="2025-03-17T13:45:30.203" v="12" actId="20577"/>
        <pc:sldMkLst>
          <pc:docMk/>
          <pc:sldMk cId="2448327435" sldId="400"/>
        </pc:sldMkLst>
        <pc:spChg chg="mod">
          <ac:chgData name="Helen Murphy" userId="da8dfb51-156b-4676-b8a2-3e592b39ed52" providerId="ADAL" clId="{1E173ACD-5CBA-468A-A6AD-4EBEED8B5533}" dt="2025-03-17T13:45:30.203" v="12" actId="20577"/>
          <ac:spMkLst>
            <pc:docMk/>
            <pc:sldMk cId="2448327435" sldId="400"/>
            <ac:spMk id="2" creationId="{13FDF718-99B9-2C8D-C0DD-EF91DB615C2A}"/>
          </ac:spMkLst>
        </pc:spChg>
      </pc:sldChg>
      <pc:sldChg chg="modSp mod">
        <pc:chgData name="Helen Murphy" userId="da8dfb51-156b-4676-b8a2-3e592b39ed52" providerId="ADAL" clId="{1E173ACD-5CBA-468A-A6AD-4EBEED8B5533}" dt="2025-03-17T13:45:59.196" v="44" actId="6549"/>
        <pc:sldMkLst>
          <pc:docMk/>
          <pc:sldMk cId="396513122" sldId="401"/>
        </pc:sldMkLst>
        <pc:spChg chg="mod">
          <ac:chgData name="Helen Murphy" userId="da8dfb51-156b-4676-b8a2-3e592b39ed52" providerId="ADAL" clId="{1E173ACD-5CBA-468A-A6AD-4EBEED8B5533}" dt="2025-03-17T13:45:59.196" v="44" actId="6549"/>
          <ac:spMkLst>
            <pc:docMk/>
            <pc:sldMk cId="396513122" sldId="401"/>
            <ac:spMk id="2" creationId="{08753028-A1A2-1608-3BEF-E621DD49366D}"/>
          </ac:spMkLst>
        </pc:spChg>
      </pc:sldChg>
      <pc:sldChg chg="modSp mod">
        <pc:chgData name="Helen Murphy" userId="da8dfb51-156b-4676-b8a2-3e592b39ed52" providerId="ADAL" clId="{1E173ACD-5CBA-468A-A6AD-4EBEED8B5533}" dt="2025-03-17T13:45:49.332" v="28" actId="20577"/>
        <pc:sldMkLst>
          <pc:docMk/>
          <pc:sldMk cId="41016149" sldId="402"/>
        </pc:sldMkLst>
        <pc:spChg chg="mod">
          <ac:chgData name="Helen Murphy" userId="da8dfb51-156b-4676-b8a2-3e592b39ed52" providerId="ADAL" clId="{1E173ACD-5CBA-468A-A6AD-4EBEED8B5533}" dt="2025-03-17T13:45:49.332" v="28" actId="20577"/>
          <ac:spMkLst>
            <pc:docMk/>
            <pc:sldMk cId="41016149" sldId="402"/>
            <ac:spMk id="2" creationId="{08753028-A1A2-1608-3BEF-E621DD49366D}"/>
          </ac:spMkLst>
        </pc:spChg>
      </pc:sldChg>
      <pc:sldChg chg="modSp mod">
        <pc:chgData name="Helen Murphy" userId="da8dfb51-156b-4676-b8a2-3e592b39ed52" providerId="ADAL" clId="{1E173ACD-5CBA-468A-A6AD-4EBEED8B5533}" dt="2025-03-17T13:50:32.634" v="732" actId="6549"/>
        <pc:sldMkLst>
          <pc:docMk/>
          <pc:sldMk cId="679736112" sldId="433"/>
        </pc:sldMkLst>
        <pc:spChg chg="mod">
          <ac:chgData name="Helen Murphy" userId="da8dfb51-156b-4676-b8a2-3e592b39ed52" providerId="ADAL" clId="{1E173ACD-5CBA-468A-A6AD-4EBEED8B5533}" dt="2025-03-17T13:50:32.634" v="732" actId="6549"/>
          <ac:spMkLst>
            <pc:docMk/>
            <pc:sldMk cId="679736112" sldId="433"/>
            <ac:spMk id="8" creationId="{58541A71-78D6-0B90-1A22-8478E4D631FF}"/>
          </ac:spMkLst>
        </pc:spChg>
      </pc:sldChg>
      <pc:sldChg chg="modSp add mod">
        <pc:chgData name="Helen Murphy" userId="da8dfb51-156b-4676-b8a2-3e592b39ed52" providerId="ADAL" clId="{1E173ACD-5CBA-468A-A6AD-4EBEED8B5533}" dt="2025-03-17T13:47:52.182" v="451" actId="14100"/>
        <pc:sldMkLst>
          <pc:docMk/>
          <pc:sldMk cId="964434113" sldId="444"/>
        </pc:sldMkLst>
        <pc:spChg chg="mod">
          <ac:chgData name="Helen Murphy" userId="da8dfb51-156b-4676-b8a2-3e592b39ed52" providerId="ADAL" clId="{1E173ACD-5CBA-468A-A6AD-4EBEED8B5533}" dt="2025-03-17T13:47:01.164" v="96" actId="6549"/>
          <ac:spMkLst>
            <pc:docMk/>
            <pc:sldMk cId="964434113" sldId="444"/>
            <ac:spMk id="7" creationId="{4C1088AB-3717-686D-89A0-AB4594ADBA56}"/>
          </ac:spMkLst>
        </pc:spChg>
        <pc:spChg chg="mod">
          <ac:chgData name="Helen Murphy" userId="da8dfb51-156b-4676-b8a2-3e592b39ed52" providerId="ADAL" clId="{1E173ACD-5CBA-468A-A6AD-4EBEED8B5533}" dt="2025-03-17T13:47:52.182" v="451" actId="14100"/>
          <ac:spMkLst>
            <pc:docMk/>
            <pc:sldMk cId="964434113" sldId="444"/>
            <ac:spMk id="8" creationId="{58541A71-78D6-0B90-1A22-8478E4D631FF}"/>
          </ac:spMkLst>
        </pc:spChg>
      </pc:sldChg>
    </pc:docChg>
  </pc:docChgLst>
  <pc:docChgLst>
    <pc:chgData name="Helen Murphy" userId="da8dfb51-156b-4676-b8a2-3e592b39ed52" providerId="ADAL" clId="{FA5088A8-1E75-4947-B3D9-B3BF7CB06875}"/>
    <pc:docChg chg="undo custSel addSld delSld modSld sldOrd">
      <pc:chgData name="Helen Murphy" userId="da8dfb51-156b-4676-b8a2-3e592b39ed52" providerId="ADAL" clId="{FA5088A8-1E75-4947-B3D9-B3BF7CB06875}" dt="2025-03-03T16:00:01.580" v="1536"/>
      <pc:docMkLst>
        <pc:docMk/>
      </pc:docMkLst>
      <pc:sldChg chg="addSp modSp mod">
        <pc:chgData name="Helen Murphy" userId="da8dfb51-156b-4676-b8a2-3e592b39ed52" providerId="ADAL" clId="{FA5088A8-1E75-4947-B3D9-B3BF7CB06875}" dt="2025-03-03T14:53:20.497" v="32" actId="1076"/>
        <pc:sldMkLst>
          <pc:docMk/>
          <pc:sldMk cId="2488306921" sldId="256"/>
        </pc:sldMkLst>
        <pc:spChg chg="mod">
          <ac:chgData name="Helen Murphy" userId="da8dfb51-156b-4676-b8a2-3e592b39ed52" providerId="ADAL" clId="{FA5088A8-1E75-4947-B3D9-B3BF7CB06875}" dt="2025-03-03T14:53:04.961" v="29"/>
          <ac:spMkLst>
            <pc:docMk/>
            <pc:sldMk cId="2488306921" sldId="256"/>
            <ac:spMk id="4" creationId="{F916BF77-5A3C-2190-2656-82184F3DCE4F}"/>
          </ac:spMkLst>
        </pc:spChg>
        <pc:picChg chg="add mod">
          <ac:chgData name="Helen Murphy" userId="da8dfb51-156b-4676-b8a2-3e592b39ed52" providerId="ADAL" clId="{FA5088A8-1E75-4947-B3D9-B3BF7CB06875}" dt="2025-03-03T14:53:20.497" v="32" actId="1076"/>
          <ac:picMkLst>
            <pc:docMk/>
            <pc:sldMk cId="2488306921" sldId="256"/>
            <ac:picMk id="2" creationId="{9623D6D6-DF26-C273-3EDD-6CA4DA37DAF0}"/>
          </ac:picMkLst>
        </pc:picChg>
      </pc:sldChg>
      <pc:sldChg chg="addSp modSp mod ord">
        <pc:chgData name="Helen Murphy" userId="da8dfb51-156b-4676-b8a2-3e592b39ed52" providerId="ADAL" clId="{FA5088A8-1E75-4947-B3D9-B3BF7CB06875}" dt="2025-03-03T15:00:46.848" v="155" actId="1076"/>
        <pc:sldMkLst>
          <pc:docMk/>
          <pc:sldMk cId="2452218506" sldId="282"/>
        </pc:sldMkLst>
        <pc:spChg chg="mod">
          <ac:chgData name="Helen Murphy" userId="da8dfb51-156b-4676-b8a2-3e592b39ed52" providerId="ADAL" clId="{FA5088A8-1E75-4947-B3D9-B3BF7CB06875}" dt="2025-03-03T15:00:05.653" v="146" actId="6549"/>
          <ac:spMkLst>
            <pc:docMk/>
            <pc:sldMk cId="2452218506" sldId="282"/>
            <ac:spMk id="2" creationId="{13FDF718-99B9-2C8D-C0DD-EF91DB615C2A}"/>
          </ac:spMkLst>
        </pc:spChg>
        <pc:picChg chg="add mod">
          <ac:chgData name="Helen Murphy" userId="da8dfb51-156b-4676-b8a2-3e592b39ed52" providerId="ADAL" clId="{FA5088A8-1E75-4947-B3D9-B3BF7CB06875}" dt="2025-03-03T15:00:46.848" v="155" actId="1076"/>
          <ac:picMkLst>
            <pc:docMk/>
            <pc:sldMk cId="2452218506" sldId="282"/>
            <ac:picMk id="3" creationId="{6CF59DE5-778F-9558-01CE-8B1E80F6A778}"/>
          </ac:picMkLst>
        </pc:picChg>
      </pc:sldChg>
      <pc:sldChg chg="del">
        <pc:chgData name="Helen Murphy" userId="da8dfb51-156b-4676-b8a2-3e592b39ed52" providerId="ADAL" clId="{FA5088A8-1E75-4947-B3D9-B3BF7CB06875}" dt="2025-03-03T14:54:49.974" v="65" actId="47"/>
        <pc:sldMkLst>
          <pc:docMk/>
          <pc:sldMk cId="133954258" sldId="292"/>
        </pc:sldMkLst>
      </pc:sldChg>
      <pc:sldChg chg="del">
        <pc:chgData name="Helen Murphy" userId="da8dfb51-156b-4676-b8a2-3e592b39ed52" providerId="ADAL" clId="{FA5088A8-1E75-4947-B3D9-B3BF7CB06875}" dt="2025-03-03T14:54:49.141" v="64" actId="47"/>
        <pc:sldMkLst>
          <pc:docMk/>
          <pc:sldMk cId="3342440724" sldId="293"/>
        </pc:sldMkLst>
      </pc:sldChg>
      <pc:sldChg chg="del">
        <pc:chgData name="Helen Murphy" userId="da8dfb51-156b-4676-b8a2-3e592b39ed52" providerId="ADAL" clId="{FA5088A8-1E75-4947-B3D9-B3BF7CB06875}" dt="2025-03-03T14:54:48.143" v="63" actId="47"/>
        <pc:sldMkLst>
          <pc:docMk/>
          <pc:sldMk cId="3648916188" sldId="294"/>
        </pc:sldMkLst>
      </pc:sldChg>
      <pc:sldChg chg="del">
        <pc:chgData name="Helen Murphy" userId="da8dfb51-156b-4676-b8a2-3e592b39ed52" providerId="ADAL" clId="{FA5088A8-1E75-4947-B3D9-B3BF7CB06875}" dt="2025-03-03T15:46:16.859" v="1282" actId="47"/>
        <pc:sldMkLst>
          <pc:docMk/>
          <pc:sldMk cId="3138657213" sldId="296"/>
        </pc:sldMkLst>
      </pc:sldChg>
      <pc:sldChg chg="del">
        <pc:chgData name="Helen Murphy" userId="da8dfb51-156b-4676-b8a2-3e592b39ed52" providerId="ADAL" clId="{FA5088A8-1E75-4947-B3D9-B3BF7CB06875}" dt="2025-03-03T15:46:20.324" v="1299" actId="47"/>
        <pc:sldMkLst>
          <pc:docMk/>
          <pc:sldMk cId="1285877403" sldId="297"/>
        </pc:sldMkLst>
      </pc:sldChg>
      <pc:sldChg chg="del">
        <pc:chgData name="Helen Murphy" userId="da8dfb51-156b-4676-b8a2-3e592b39ed52" providerId="ADAL" clId="{FA5088A8-1E75-4947-B3D9-B3BF7CB06875}" dt="2025-03-03T15:46:14.727" v="1271" actId="47"/>
        <pc:sldMkLst>
          <pc:docMk/>
          <pc:sldMk cId="2857491057" sldId="300"/>
        </pc:sldMkLst>
      </pc:sldChg>
      <pc:sldChg chg="del">
        <pc:chgData name="Helen Murphy" userId="da8dfb51-156b-4676-b8a2-3e592b39ed52" providerId="ADAL" clId="{FA5088A8-1E75-4947-B3D9-B3BF7CB06875}" dt="2025-03-03T15:46:15.310" v="1274" actId="47"/>
        <pc:sldMkLst>
          <pc:docMk/>
          <pc:sldMk cId="4105053684" sldId="304"/>
        </pc:sldMkLst>
      </pc:sldChg>
      <pc:sldChg chg="del">
        <pc:chgData name="Helen Murphy" userId="da8dfb51-156b-4676-b8a2-3e592b39ed52" providerId="ADAL" clId="{FA5088A8-1E75-4947-B3D9-B3BF7CB06875}" dt="2025-03-03T15:09:24.302" v="538" actId="47"/>
        <pc:sldMkLst>
          <pc:docMk/>
          <pc:sldMk cId="3370797267" sldId="310"/>
        </pc:sldMkLst>
      </pc:sldChg>
      <pc:sldChg chg="del">
        <pc:chgData name="Helen Murphy" userId="da8dfb51-156b-4676-b8a2-3e592b39ed52" providerId="ADAL" clId="{FA5088A8-1E75-4947-B3D9-B3BF7CB06875}" dt="2025-03-03T15:46:17.459" v="1285" actId="47"/>
        <pc:sldMkLst>
          <pc:docMk/>
          <pc:sldMk cId="627082464" sldId="312"/>
        </pc:sldMkLst>
      </pc:sldChg>
      <pc:sldChg chg="del">
        <pc:chgData name="Helen Murphy" userId="da8dfb51-156b-4676-b8a2-3e592b39ed52" providerId="ADAL" clId="{FA5088A8-1E75-4947-B3D9-B3BF7CB06875}" dt="2025-03-03T15:46:17.258" v="1284" actId="47"/>
        <pc:sldMkLst>
          <pc:docMk/>
          <pc:sldMk cId="336666588" sldId="313"/>
        </pc:sldMkLst>
      </pc:sldChg>
      <pc:sldChg chg="del">
        <pc:chgData name="Helen Murphy" userId="da8dfb51-156b-4676-b8a2-3e592b39ed52" providerId="ADAL" clId="{FA5088A8-1E75-4947-B3D9-B3BF7CB06875}" dt="2025-03-03T15:46:21.022" v="1302" actId="47"/>
        <pc:sldMkLst>
          <pc:docMk/>
          <pc:sldMk cId="355974934" sldId="315"/>
        </pc:sldMkLst>
      </pc:sldChg>
      <pc:sldChg chg="del">
        <pc:chgData name="Helen Murphy" userId="da8dfb51-156b-4676-b8a2-3e592b39ed52" providerId="ADAL" clId="{FA5088A8-1E75-4947-B3D9-B3BF7CB06875}" dt="2025-03-03T14:53:48.442" v="33" actId="47"/>
        <pc:sldMkLst>
          <pc:docMk/>
          <pc:sldMk cId="1277847427" sldId="317"/>
        </pc:sldMkLst>
      </pc:sldChg>
      <pc:sldChg chg="del">
        <pc:chgData name="Helen Murphy" userId="da8dfb51-156b-4676-b8a2-3e592b39ed52" providerId="ADAL" clId="{FA5088A8-1E75-4947-B3D9-B3BF7CB06875}" dt="2025-03-03T15:46:14.166" v="1268" actId="47"/>
        <pc:sldMkLst>
          <pc:docMk/>
          <pc:sldMk cId="2209711569" sldId="318"/>
        </pc:sldMkLst>
      </pc:sldChg>
      <pc:sldChg chg="del">
        <pc:chgData name="Helen Murphy" userId="da8dfb51-156b-4676-b8a2-3e592b39ed52" providerId="ADAL" clId="{FA5088A8-1E75-4947-B3D9-B3BF7CB06875}" dt="2025-03-03T15:46:14.511" v="1270" actId="47"/>
        <pc:sldMkLst>
          <pc:docMk/>
          <pc:sldMk cId="1795572024" sldId="319"/>
        </pc:sldMkLst>
      </pc:sldChg>
      <pc:sldChg chg="del">
        <pc:chgData name="Helen Murphy" userId="da8dfb51-156b-4676-b8a2-3e592b39ed52" providerId="ADAL" clId="{FA5088A8-1E75-4947-B3D9-B3BF7CB06875}" dt="2025-03-03T15:46:14.927" v="1272" actId="47"/>
        <pc:sldMkLst>
          <pc:docMk/>
          <pc:sldMk cId="2303101197" sldId="322"/>
        </pc:sldMkLst>
      </pc:sldChg>
      <pc:sldChg chg="del">
        <pc:chgData name="Helen Murphy" userId="da8dfb51-156b-4676-b8a2-3e592b39ed52" providerId="ADAL" clId="{FA5088A8-1E75-4947-B3D9-B3BF7CB06875}" dt="2025-03-03T15:46:15.476" v="1275" actId="47"/>
        <pc:sldMkLst>
          <pc:docMk/>
          <pc:sldMk cId="1785860242" sldId="323"/>
        </pc:sldMkLst>
      </pc:sldChg>
      <pc:sldChg chg="addSp delSp modSp mod">
        <pc:chgData name="Helen Murphy" userId="da8dfb51-156b-4676-b8a2-3e592b39ed52" providerId="ADAL" clId="{FA5088A8-1E75-4947-B3D9-B3BF7CB06875}" dt="2025-03-03T14:56:53.075" v="86"/>
        <pc:sldMkLst>
          <pc:docMk/>
          <pc:sldMk cId="1566732772" sldId="331"/>
        </pc:sldMkLst>
        <pc:spChg chg="mod">
          <ac:chgData name="Helen Murphy" userId="da8dfb51-156b-4676-b8a2-3e592b39ed52" providerId="ADAL" clId="{FA5088A8-1E75-4947-B3D9-B3BF7CB06875}" dt="2025-03-03T14:56:25.310" v="82" actId="1076"/>
          <ac:spMkLst>
            <pc:docMk/>
            <pc:sldMk cId="1566732772" sldId="331"/>
            <ac:spMk id="2" creationId="{08753028-A1A2-1608-3BEF-E621DD49366D}"/>
          </ac:spMkLst>
        </pc:spChg>
        <pc:spChg chg="mod">
          <ac:chgData name="Helen Murphy" userId="da8dfb51-156b-4676-b8a2-3e592b39ed52" providerId="ADAL" clId="{FA5088A8-1E75-4947-B3D9-B3BF7CB06875}" dt="2025-03-03T14:56:24.333" v="81"/>
          <ac:spMkLst>
            <pc:docMk/>
            <pc:sldMk cId="1566732772" sldId="331"/>
            <ac:spMk id="4" creationId="{051DC5E2-0807-A145-F95A-9481E25F66FF}"/>
          </ac:spMkLst>
        </pc:spChg>
        <pc:picChg chg="add mod">
          <ac:chgData name="Helen Murphy" userId="da8dfb51-156b-4676-b8a2-3e592b39ed52" providerId="ADAL" clId="{FA5088A8-1E75-4947-B3D9-B3BF7CB06875}" dt="2025-03-03T14:55:41.230" v="71" actId="1076"/>
          <ac:picMkLst>
            <pc:docMk/>
            <pc:sldMk cId="1566732772" sldId="331"/>
            <ac:picMk id="3" creationId="{45AF2870-5AC0-280C-F081-2EBB89EBFA7E}"/>
          </ac:picMkLst>
        </pc:picChg>
        <pc:picChg chg="add del mod">
          <ac:chgData name="Helen Murphy" userId="da8dfb51-156b-4676-b8a2-3e592b39ed52" providerId="ADAL" clId="{FA5088A8-1E75-4947-B3D9-B3BF7CB06875}" dt="2025-03-03T14:55:52.557" v="73" actId="478"/>
          <ac:picMkLst>
            <pc:docMk/>
            <pc:sldMk cId="1566732772" sldId="331"/>
            <ac:picMk id="5" creationId="{F429AEDE-6C57-04FD-3EFF-0F237C3FE5FC}"/>
          </ac:picMkLst>
        </pc:picChg>
        <pc:picChg chg="add mod">
          <ac:chgData name="Helen Murphy" userId="da8dfb51-156b-4676-b8a2-3e592b39ed52" providerId="ADAL" clId="{FA5088A8-1E75-4947-B3D9-B3BF7CB06875}" dt="2025-03-03T14:56:31.742" v="83"/>
          <ac:picMkLst>
            <pc:docMk/>
            <pc:sldMk cId="1566732772" sldId="331"/>
            <ac:picMk id="6" creationId="{691DFB2F-57CE-5C38-2897-D99BA8312B8D}"/>
          </ac:picMkLst>
        </pc:picChg>
        <pc:picChg chg="add mod">
          <ac:chgData name="Helen Murphy" userId="da8dfb51-156b-4676-b8a2-3e592b39ed52" providerId="ADAL" clId="{FA5088A8-1E75-4947-B3D9-B3BF7CB06875}" dt="2025-03-03T14:56:45.716" v="85" actId="14100"/>
          <ac:picMkLst>
            <pc:docMk/>
            <pc:sldMk cId="1566732772" sldId="331"/>
            <ac:picMk id="7" creationId="{A909EDE4-A97E-5FFC-8DB1-4BD8F5FEF9B3}"/>
          </ac:picMkLst>
        </pc:picChg>
        <pc:picChg chg="add mod">
          <ac:chgData name="Helen Murphy" userId="da8dfb51-156b-4676-b8a2-3e592b39ed52" providerId="ADAL" clId="{FA5088A8-1E75-4947-B3D9-B3BF7CB06875}" dt="2025-03-03T14:56:53.075" v="86"/>
          <ac:picMkLst>
            <pc:docMk/>
            <pc:sldMk cId="1566732772" sldId="331"/>
            <ac:picMk id="8" creationId="{1B689E39-5E93-1640-38F7-C8D9B8C68ABA}"/>
          </ac:picMkLst>
        </pc:picChg>
      </pc:sldChg>
      <pc:sldChg chg="del">
        <pc:chgData name="Helen Murphy" userId="da8dfb51-156b-4676-b8a2-3e592b39ed52" providerId="ADAL" clId="{FA5088A8-1E75-4947-B3D9-B3BF7CB06875}" dt="2025-03-03T15:46:15.110" v="1273" actId="47"/>
        <pc:sldMkLst>
          <pc:docMk/>
          <pc:sldMk cId="1533998286" sldId="336"/>
        </pc:sldMkLst>
      </pc:sldChg>
      <pc:sldChg chg="del">
        <pc:chgData name="Helen Murphy" userId="da8dfb51-156b-4676-b8a2-3e592b39ed52" providerId="ADAL" clId="{FA5088A8-1E75-4947-B3D9-B3BF7CB06875}" dt="2025-03-03T15:09:26.521" v="539" actId="47"/>
        <pc:sldMkLst>
          <pc:docMk/>
          <pc:sldMk cId="833152602" sldId="352"/>
        </pc:sldMkLst>
      </pc:sldChg>
      <pc:sldChg chg="del">
        <pc:chgData name="Helen Murphy" userId="da8dfb51-156b-4676-b8a2-3e592b39ed52" providerId="ADAL" clId="{FA5088A8-1E75-4947-B3D9-B3BF7CB06875}" dt="2025-03-03T15:46:13.778" v="1266" actId="47"/>
        <pc:sldMkLst>
          <pc:docMk/>
          <pc:sldMk cId="3595835115" sldId="353"/>
        </pc:sldMkLst>
      </pc:sldChg>
      <pc:sldChg chg="del">
        <pc:chgData name="Helen Murphy" userId="da8dfb51-156b-4676-b8a2-3e592b39ed52" providerId="ADAL" clId="{FA5088A8-1E75-4947-B3D9-B3BF7CB06875}" dt="2025-03-03T15:46:16.660" v="1281" actId="47"/>
        <pc:sldMkLst>
          <pc:docMk/>
          <pc:sldMk cId="2614167011" sldId="355"/>
        </pc:sldMkLst>
      </pc:sldChg>
      <pc:sldChg chg="addSp modSp mod">
        <pc:chgData name="Helen Murphy" userId="da8dfb51-156b-4676-b8a2-3e592b39ed52" providerId="ADAL" clId="{FA5088A8-1E75-4947-B3D9-B3BF7CB06875}" dt="2025-03-03T15:52:22.675" v="1484" actId="1076"/>
        <pc:sldMkLst>
          <pc:docMk/>
          <pc:sldMk cId="4013377534" sldId="356"/>
        </pc:sldMkLst>
        <pc:spChg chg="mod">
          <ac:chgData name="Helen Murphy" userId="da8dfb51-156b-4676-b8a2-3e592b39ed52" providerId="ADAL" clId="{FA5088A8-1E75-4947-B3D9-B3BF7CB06875}" dt="2025-03-03T14:54:01.431" v="55" actId="6549"/>
          <ac:spMkLst>
            <pc:docMk/>
            <pc:sldMk cId="4013377534" sldId="356"/>
            <ac:spMk id="2" creationId="{98F58EFE-4EDC-6DBB-D950-FEBF4E5542A8}"/>
          </ac:spMkLst>
        </pc:spChg>
        <pc:picChg chg="add mod">
          <ac:chgData name="Helen Murphy" userId="da8dfb51-156b-4676-b8a2-3e592b39ed52" providerId="ADAL" clId="{FA5088A8-1E75-4947-B3D9-B3BF7CB06875}" dt="2025-03-03T15:52:22.675" v="1484" actId="1076"/>
          <ac:picMkLst>
            <pc:docMk/>
            <pc:sldMk cId="4013377534" sldId="356"/>
            <ac:picMk id="3" creationId="{BA560E9B-8ED6-F31D-34CE-62AD6FE9C89F}"/>
          </ac:picMkLst>
        </pc:picChg>
      </pc:sldChg>
      <pc:sldChg chg="del">
        <pc:chgData name="Helen Murphy" userId="da8dfb51-156b-4676-b8a2-3e592b39ed52" providerId="ADAL" clId="{FA5088A8-1E75-4947-B3D9-B3BF7CB06875}" dt="2025-03-03T15:46:13.063" v="1264" actId="47"/>
        <pc:sldMkLst>
          <pc:docMk/>
          <pc:sldMk cId="4033148226" sldId="357"/>
        </pc:sldMkLst>
      </pc:sldChg>
      <pc:sldChg chg="del">
        <pc:chgData name="Helen Murphy" userId="da8dfb51-156b-4676-b8a2-3e592b39ed52" providerId="ADAL" clId="{FA5088A8-1E75-4947-B3D9-B3BF7CB06875}" dt="2025-03-03T15:46:13.545" v="1265" actId="47"/>
        <pc:sldMkLst>
          <pc:docMk/>
          <pc:sldMk cId="1042296288" sldId="358"/>
        </pc:sldMkLst>
      </pc:sldChg>
      <pc:sldChg chg="del">
        <pc:chgData name="Helen Murphy" userId="da8dfb51-156b-4676-b8a2-3e592b39ed52" providerId="ADAL" clId="{FA5088A8-1E75-4947-B3D9-B3BF7CB06875}" dt="2025-03-03T15:46:16.492" v="1280" actId="47"/>
        <pc:sldMkLst>
          <pc:docMk/>
          <pc:sldMk cId="256575902" sldId="360"/>
        </pc:sldMkLst>
      </pc:sldChg>
      <pc:sldChg chg="del">
        <pc:chgData name="Helen Murphy" userId="da8dfb51-156b-4676-b8a2-3e592b39ed52" providerId="ADAL" clId="{FA5088A8-1E75-4947-B3D9-B3BF7CB06875}" dt="2025-03-03T15:46:17.059" v="1283" actId="47"/>
        <pc:sldMkLst>
          <pc:docMk/>
          <pc:sldMk cId="3666861752" sldId="362"/>
        </pc:sldMkLst>
      </pc:sldChg>
      <pc:sldChg chg="del">
        <pc:chgData name="Helen Murphy" userId="da8dfb51-156b-4676-b8a2-3e592b39ed52" providerId="ADAL" clId="{FA5088A8-1E75-4947-B3D9-B3BF7CB06875}" dt="2025-03-03T15:46:13.984" v="1267" actId="47"/>
        <pc:sldMkLst>
          <pc:docMk/>
          <pc:sldMk cId="1072342060" sldId="363"/>
        </pc:sldMkLst>
      </pc:sldChg>
      <pc:sldChg chg="del">
        <pc:chgData name="Helen Murphy" userId="da8dfb51-156b-4676-b8a2-3e592b39ed52" providerId="ADAL" clId="{FA5088A8-1E75-4947-B3D9-B3BF7CB06875}" dt="2025-03-03T15:46:14.344" v="1269" actId="47"/>
        <pc:sldMkLst>
          <pc:docMk/>
          <pc:sldMk cId="3261870233" sldId="364"/>
        </pc:sldMkLst>
      </pc:sldChg>
      <pc:sldChg chg="del">
        <pc:chgData name="Helen Murphy" userId="da8dfb51-156b-4676-b8a2-3e592b39ed52" providerId="ADAL" clId="{FA5088A8-1E75-4947-B3D9-B3BF7CB06875}" dt="2025-03-03T15:46:15.676" v="1276" actId="47"/>
        <pc:sldMkLst>
          <pc:docMk/>
          <pc:sldMk cId="758772868" sldId="370"/>
        </pc:sldMkLst>
      </pc:sldChg>
      <pc:sldChg chg="del">
        <pc:chgData name="Helen Murphy" userId="da8dfb51-156b-4676-b8a2-3e592b39ed52" providerId="ADAL" clId="{FA5088A8-1E75-4947-B3D9-B3BF7CB06875}" dt="2025-03-03T15:46:15.877" v="1277" actId="47"/>
        <pc:sldMkLst>
          <pc:docMk/>
          <pc:sldMk cId="266323023" sldId="371"/>
        </pc:sldMkLst>
      </pc:sldChg>
      <pc:sldChg chg="del">
        <pc:chgData name="Helen Murphy" userId="da8dfb51-156b-4676-b8a2-3e592b39ed52" providerId="ADAL" clId="{FA5088A8-1E75-4947-B3D9-B3BF7CB06875}" dt="2025-03-03T15:46:18.041" v="1288" actId="47"/>
        <pc:sldMkLst>
          <pc:docMk/>
          <pc:sldMk cId="1570402248" sldId="372"/>
        </pc:sldMkLst>
      </pc:sldChg>
      <pc:sldChg chg="del">
        <pc:chgData name="Helen Murphy" userId="da8dfb51-156b-4676-b8a2-3e592b39ed52" providerId="ADAL" clId="{FA5088A8-1E75-4947-B3D9-B3BF7CB06875}" dt="2025-03-03T15:46:17.842" v="1287" actId="47"/>
        <pc:sldMkLst>
          <pc:docMk/>
          <pc:sldMk cId="2480900742" sldId="374"/>
        </pc:sldMkLst>
      </pc:sldChg>
      <pc:sldChg chg="del">
        <pc:chgData name="Helen Murphy" userId="da8dfb51-156b-4676-b8a2-3e592b39ed52" providerId="ADAL" clId="{FA5088A8-1E75-4947-B3D9-B3BF7CB06875}" dt="2025-03-03T15:46:18.476" v="1290" actId="47"/>
        <pc:sldMkLst>
          <pc:docMk/>
          <pc:sldMk cId="2631304555" sldId="375"/>
        </pc:sldMkLst>
      </pc:sldChg>
      <pc:sldChg chg="del">
        <pc:chgData name="Helen Murphy" userId="da8dfb51-156b-4676-b8a2-3e592b39ed52" providerId="ADAL" clId="{FA5088A8-1E75-4947-B3D9-B3BF7CB06875}" dt="2025-03-03T15:46:17.653" v="1286" actId="47"/>
        <pc:sldMkLst>
          <pc:docMk/>
          <pc:sldMk cId="121914636" sldId="377"/>
        </pc:sldMkLst>
      </pc:sldChg>
      <pc:sldChg chg="del">
        <pc:chgData name="Helen Murphy" userId="da8dfb51-156b-4676-b8a2-3e592b39ed52" providerId="ADAL" clId="{FA5088A8-1E75-4947-B3D9-B3BF7CB06875}" dt="2025-03-03T15:46:18.279" v="1289" actId="47"/>
        <pc:sldMkLst>
          <pc:docMk/>
          <pc:sldMk cId="975432627" sldId="379"/>
        </pc:sldMkLst>
      </pc:sldChg>
      <pc:sldChg chg="del">
        <pc:chgData name="Helen Murphy" userId="da8dfb51-156b-4676-b8a2-3e592b39ed52" providerId="ADAL" clId="{FA5088A8-1E75-4947-B3D9-B3BF7CB06875}" dt="2025-03-03T15:46:18.688" v="1291" actId="47"/>
        <pc:sldMkLst>
          <pc:docMk/>
          <pc:sldMk cId="1059238372" sldId="380"/>
        </pc:sldMkLst>
      </pc:sldChg>
      <pc:sldChg chg="del">
        <pc:chgData name="Helen Murphy" userId="da8dfb51-156b-4676-b8a2-3e592b39ed52" providerId="ADAL" clId="{FA5088A8-1E75-4947-B3D9-B3BF7CB06875}" dt="2025-03-03T15:46:18.891" v="1292" actId="47"/>
        <pc:sldMkLst>
          <pc:docMk/>
          <pc:sldMk cId="2983908408" sldId="381"/>
        </pc:sldMkLst>
      </pc:sldChg>
      <pc:sldChg chg="del">
        <pc:chgData name="Helen Murphy" userId="da8dfb51-156b-4676-b8a2-3e592b39ed52" providerId="ADAL" clId="{FA5088A8-1E75-4947-B3D9-B3BF7CB06875}" dt="2025-03-03T15:46:19.110" v="1293" actId="47"/>
        <pc:sldMkLst>
          <pc:docMk/>
          <pc:sldMk cId="511986398" sldId="382"/>
        </pc:sldMkLst>
      </pc:sldChg>
      <pc:sldChg chg="del">
        <pc:chgData name="Helen Murphy" userId="da8dfb51-156b-4676-b8a2-3e592b39ed52" providerId="ADAL" clId="{FA5088A8-1E75-4947-B3D9-B3BF7CB06875}" dt="2025-03-03T15:46:20.572" v="1300" actId="47"/>
        <pc:sldMkLst>
          <pc:docMk/>
          <pc:sldMk cId="791028769" sldId="383"/>
        </pc:sldMkLst>
      </pc:sldChg>
      <pc:sldChg chg="del">
        <pc:chgData name="Helen Murphy" userId="da8dfb51-156b-4676-b8a2-3e592b39ed52" providerId="ADAL" clId="{FA5088A8-1E75-4947-B3D9-B3BF7CB06875}" dt="2025-03-03T15:46:19.307" v="1294" actId="47"/>
        <pc:sldMkLst>
          <pc:docMk/>
          <pc:sldMk cId="1286934613" sldId="384"/>
        </pc:sldMkLst>
      </pc:sldChg>
      <pc:sldChg chg="del">
        <pc:chgData name="Helen Murphy" userId="da8dfb51-156b-4676-b8a2-3e592b39ed52" providerId="ADAL" clId="{FA5088A8-1E75-4947-B3D9-B3BF7CB06875}" dt="2025-03-03T15:46:19.513" v="1295" actId="47"/>
        <pc:sldMkLst>
          <pc:docMk/>
          <pc:sldMk cId="1185670894" sldId="385"/>
        </pc:sldMkLst>
      </pc:sldChg>
      <pc:sldChg chg="del">
        <pc:chgData name="Helen Murphy" userId="da8dfb51-156b-4676-b8a2-3e592b39ed52" providerId="ADAL" clId="{FA5088A8-1E75-4947-B3D9-B3BF7CB06875}" dt="2025-03-03T15:46:19.707" v="1296" actId="47"/>
        <pc:sldMkLst>
          <pc:docMk/>
          <pc:sldMk cId="1602435335" sldId="386"/>
        </pc:sldMkLst>
      </pc:sldChg>
      <pc:sldChg chg="del">
        <pc:chgData name="Helen Murphy" userId="da8dfb51-156b-4676-b8a2-3e592b39ed52" providerId="ADAL" clId="{FA5088A8-1E75-4947-B3D9-B3BF7CB06875}" dt="2025-03-03T15:46:19.907" v="1297" actId="47"/>
        <pc:sldMkLst>
          <pc:docMk/>
          <pc:sldMk cId="3217434573" sldId="387"/>
        </pc:sldMkLst>
      </pc:sldChg>
      <pc:sldChg chg="del">
        <pc:chgData name="Helen Murphy" userId="da8dfb51-156b-4676-b8a2-3e592b39ed52" providerId="ADAL" clId="{FA5088A8-1E75-4947-B3D9-B3BF7CB06875}" dt="2025-03-03T15:46:20.090" v="1298" actId="47"/>
        <pc:sldMkLst>
          <pc:docMk/>
          <pc:sldMk cId="1738036784" sldId="388"/>
        </pc:sldMkLst>
      </pc:sldChg>
      <pc:sldChg chg="del">
        <pc:chgData name="Helen Murphy" userId="da8dfb51-156b-4676-b8a2-3e592b39ed52" providerId="ADAL" clId="{FA5088A8-1E75-4947-B3D9-B3BF7CB06875}" dt="2025-03-03T15:46:16.110" v="1278" actId="47"/>
        <pc:sldMkLst>
          <pc:docMk/>
          <pc:sldMk cId="852158364" sldId="389"/>
        </pc:sldMkLst>
      </pc:sldChg>
      <pc:sldChg chg="del">
        <pc:chgData name="Helen Murphy" userId="da8dfb51-156b-4676-b8a2-3e592b39ed52" providerId="ADAL" clId="{FA5088A8-1E75-4947-B3D9-B3BF7CB06875}" dt="2025-03-03T15:46:16.292" v="1279" actId="47"/>
        <pc:sldMkLst>
          <pc:docMk/>
          <pc:sldMk cId="2495431739" sldId="390"/>
        </pc:sldMkLst>
      </pc:sldChg>
      <pc:sldChg chg="del">
        <pc:chgData name="Helen Murphy" userId="da8dfb51-156b-4676-b8a2-3e592b39ed52" providerId="ADAL" clId="{FA5088A8-1E75-4947-B3D9-B3BF7CB06875}" dt="2025-03-03T15:46:20.806" v="1301" actId="47"/>
        <pc:sldMkLst>
          <pc:docMk/>
          <pc:sldMk cId="2773119479" sldId="391"/>
        </pc:sldMkLst>
      </pc:sldChg>
      <pc:sldChg chg="addSp modSp add mod">
        <pc:chgData name="Helen Murphy" userId="da8dfb51-156b-4676-b8a2-3e592b39ed52" providerId="ADAL" clId="{FA5088A8-1E75-4947-B3D9-B3BF7CB06875}" dt="2025-03-03T14:57:56.754" v="97"/>
        <pc:sldMkLst>
          <pc:docMk/>
          <pc:sldMk cId="879751455" sldId="392"/>
        </pc:sldMkLst>
        <pc:spChg chg="mod">
          <ac:chgData name="Helen Murphy" userId="da8dfb51-156b-4676-b8a2-3e592b39ed52" providerId="ADAL" clId="{FA5088A8-1E75-4947-B3D9-B3BF7CB06875}" dt="2025-03-03T14:57:26.760" v="91" actId="1076"/>
          <ac:spMkLst>
            <pc:docMk/>
            <pc:sldMk cId="879751455" sldId="392"/>
            <ac:spMk id="2" creationId="{08753028-A1A2-1608-3BEF-E621DD49366D}"/>
          </ac:spMkLst>
        </pc:spChg>
        <pc:spChg chg="mod">
          <ac:chgData name="Helen Murphy" userId="da8dfb51-156b-4676-b8a2-3e592b39ed52" providerId="ADAL" clId="{FA5088A8-1E75-4947-B3D9-B3BF7CB06875}" dt="2025-03-03T14:57:42.586" v="95" actId="14100"/>
          <ac:spMkLst>
            <pc:docMk/>
            <pc:sldMk cId="879751455" sldId="392"/>
            <ac:spMk id="4" creationId="{051DC5E2-0807-A145-F95A-9481E25F66FF}"/>
          </ac:spMkLst>
        </pc:spChg>
        <pc:spChg chg="add mod">
          <ac:chgData name="Helen Murphy" userId="da8dfb51-156b-4676-b8a2-3e592b39ed52" providerId="ADAL" clId="{FA5088A8-1E75-4947-B3D9-B3BF7CB06875}" dt="2025-03-03T14:57:56.754" v="97"/>
          <ac:spMkLst>
            <pc:docMk/>
            <pc:sldMk cId="879751455" sldId="392"/>
            <ac:spMk id="5" creationId="{90205856-1895-DE77-10E1-4700947D35E5}"/>
          </ac:spMkLst>
        </pc:spChg>
      </pc:sldChg>
      <pc:sldChg chg="add del">
        <pc:chgData name="Helen Murphy" userId="da8dfb51-156b-4676-b8a2-3e592b39ed52" providerId="ADAL" clId="{FA5088A8-1E75-4947-B3D9-B3BF7CB06875}" dt="2025-03-03T14:55:22.822" v="67"/>
        <pc:sldMkLst>
          <pc:docMk/>
          <pc:sldMk cId="3954764552" sldId="392"/>
        </pc:sldMkLst>
      </pc:sldChg>
      <pc:sldChg chg="addSp delSp modSp add mod">
        <pc:chgData name="Helen Murphy" userId="da8dfb51-156b-4676-b8a2-3e592b39ed52" providerId="ADAL" clId="{FA5088A8-1E75-4947-B3D9-B3BF7CB06875}" dt="2025-03-03T14:59:04.098" v="113" actId="14100"/>
        <pc:sldMkLst>
          <pc:docMk/>
          <pc:sldMk cId="1118188127" sldId="393"/>
        </pc:sldMkLst>
        <pc:spChg chg="mod">
          <ac:chgData name="Helen Murphy" userId="da8dfb51-156b-4676-b8a2-3e592b39ed52" providerId="ADAL" clId="{FA5088A8-1E75-4947-B3D9-B3BF7CB06875}" dt="2025-03-03T14:58:21.374" v="101" actId="1076"/>
          <ac:spMkLst>
            <pc:docMk/>
            <pc:sldMk cId="1118188127" sldId="393"/>
            <ac:spMk id="2" creationId="{08753028-A1A2-1608-3BEF-E621DD49366D}"/>
          </ac:spMkLst>
        </pc:spChg>
        <pc:spChg chg="mod">
          <ac:chgData name="Helen Murphy" userId="da8dfb51-156b-4676-b8a2-3e592b39ed52" providerId="ADAL" clId="{FA5088A8-1E75-4947-B3D9-B3BF7CB06875}" dt="2025-03-03T14:58:56.273" v="111" actId="1076"/>
          <ac:spMkLst>
            <pc:docMk/>
            <pc:sldMk cId="1118188127" sldId="393"/>
            <ac:spMk id="4" creationId="{051DC5E2-0807-A145-F95A-9481E25F66FF}"/>
          </ac:spMkLst>
        </pc:spChg>
        <pc:picChg chg="add mod">
          <ac:chgData name="Helen Murphy" userId="da8dfb51-156b-4676-b8a2-3e592b39ed52" providerId="ADAL" clId="{FA5088A8-1E75-4947-B3D9-B3BF7CB06875}" dt="2025-03-03T14:59:04.098" v="113" actId="14100"/>
          <ac:picMkLst>
            <pc:docMk/>
            <pc:sldMk cId="1118188127" sldId="393"/>
            <ac:picMk id="5" creationId="{38E4367A-BECC-FEDE-07C7-78910CD51C86}"/>
          </ac:picMkLst>
        </pc:picChg>
        <pc:picChg chg="del">
          <ac:chgData name="Helen Murphy" userId="da8dfb51-156b-4676-b8a2-3e592b39ed52" providerId="ADAL" clId="{FA5088A8-1E75-4947-B3D9-B3BF7CB06875}" dt="2025-03-03T14:58:43.417" v="106" actId="478"/>
          <ac:picMkLst>
            <pc:docMk/>
            <pc:sldMk cId="1118188127" sldId="393"/>
            <ac:picMk id="7" creationId="{A909EDE4-A97E-5FFC-8DB1-4BD8F5FEF9B3}"/>
          </ac:picMkLst>
        </pc:picChg>
        <pc:picChg chg="del">
          <ac:chgData name="Helen Murphy" userId="da8dfb51-156b-4676-b8a2-3e592b39ed52" providerId="ADAL" clId="{FA5088A8-1E75-4947-B3D9-B3BF7CB06875}" dt="2025-03-03T14:58:45.714" v="107" actId="478"/>
          <ac:picMkLst>
            <pc:docMk/>
            <pc:sldMk cId="1118188127" sldId="393"/>
            <ac:picMk id="8" creationId="{1B689E39-5E93-1640-38F7-C8D9B8C68ABA}"/>
          </ac:picMkLst>
        </pc:picChg>
      </pc:sldChg>
      <pc:sldChg chg="addSp delSp modSp add mod">
        <pc:chgData name="Helen Murphy" userId="da8dfb51-156b-4676-b8a2-3e592b39ed52" providerId="ADAL" clId="{FA5088A8-1E75-4947-B3D9-B3BF7CB06875}" dt="2025-03-03T15:04:58.506" v="482" actId="478"/>
        <pc:sldMkLst>
          <pc:docMk/>
          <pc:sldMk cId="293225986" sldId="394"/>
        </pc:sldMkLst>
        <pc:spChg chg="mod">
          <ac:chgData name="Helen Murphy" userId="da8dfb51-156b-4676-b8a2-3e592b39ed52" providerId="ADAL" clId="{FA5088A8-1E75-4947-B3D9-B3BF7CB06875}" dt="2025-03-03T15:01:31.293" v="160"/>
          <ac:spMkLst>
            <pc:docMk/>
            <pc:sldMk cId="293225986" sldId="394"/>
            <ac:spMk id="2" creationId="{08753028-A1A2-1608-3BEF-E621DD49366D}"/>
          </ac:spMkLst>
        </pc:spChg>
        <pc:spChg chg="mod">
          <ac:chgData name="Helen Murphy" userId="da8dfb51-156b-4676-b8a2-3e592b39ed52" providerId="ADAL" clId="{FA5088A8-1E75-4947-B3D9-B3BF7CB06875}" dt="2025-03-03T15:04:12.476" v="469" actId="12"/>
          <ac:spMkLst>
            <pc:docMk/>
            <pc:sldMk cId="293225986" sldId="394"/>
            <ac:spMk id="4" creationId="{051DC5E2-0807-A145-F95A-9481E25F66FF}"/>
          </ac:spMkLst>
        </pc:spChg>
        <pc:picChg chg="add mod">
          <ac:chgData name="Helen Murphy" userId="da8dfb51-156b-4676-b8a2-3e592b39ed52" providerId="ADAL" clId="{FA5088A8-1E75-4947-B3D9-B3BF7CB06875}" dt="2025-03-03T15:03:07.274" v="186" actId="1076"/>
          <ac:picMkLst>
            <pc:docMk/>
            <pc:sldMk cId="293225986" sldId="394"/>
            <ac:picMk id="5" creationId="{5F157C00-261C-8649-E464-E7AEE0479F87}"/>
          </ac:picMkLst>
        </pc:picChg>
        <pc:picChg chg="del mod">
          <ac:chgData name="Helen Murphy" userId="da8dfb51-156b-4676-b8a2-3e592b39ed52" providerId="ADAL" clId="{FA5088A8-1E75-4947-B3D9-B3BF7CB06875}" dt="2025-03-03T15:04:57.074" v="481" actId="478"/>
          <ac:picMkLst>
            <pc:docMk/>
            <pc:sldMk cId="293225986" sldId="394"/>
            <ac:picMk id="7" creationId="{A909EDE4-A97E-5FFC-8DB1-4BD8F5FEF9B3}"/>
          </ac:picMkLst>
        </pc:picChg>
        <pc:picChg chg="del">
          <ac:chgData name="Helen Murphy" userId="da8dfb51-156b-4676-b8a2-3e592b39ed52" providerId="ADAL" clId="{FA5088A8-1E75-4947-B3D9-B3BF7CB06875}" dt="2025-03-03T15:02:56.789" v="183" actId="478"/>
          <ac:picMkLst>
            <pc:docMk/>
            <pc:sldMk cId="293225986" sldId="394"/>
            <ac:picMk id="8" creationId="{1B689E39-5E93-1640-38F7-C8D9B8C68ABA}"/>
          </ac:picMkLst>
        </pc:picChg>
        <pc:picChg chg="add del mod">
          <ac:chgData name="Helen Murphy" userId="da8dfb51-156b-4676-b8a2-3e592b39ed52" providerId="ADAL" clId="{FA5088A8-1E75-4947-B3D9-B3BF7CB06875}" dt="2025-03-03T15:04:58.506" v="482" actId="478"/>
          <ac:picMkLst>
            <pc:docMk/>
            <pc:sldMk cId="293225986" sldId="394"/>
            <ac:picMk id="9" creationId="{38226B74-534C-72A4-23B4-CD8249C6CC62}"/>
          </ac:picMkLst>
        </pc:picChg>
      </pc:sldChg>
      <pc:sldChg chg="add del">
        <pc:chgData name="Helen Murphy" userId="da8dfb51-156b-4676-b8a2-3e592b39ed52" providerId="ADAL" clId="{FA5088A8-1E75-4947-B3D9-B3BF7CB06875}" dt="2025-03-03T15:01:15.698" v="157"/>
        <pc:sldMkLst>
          <pc:docMk/>
          <pc:sldMk cId="2586973256" sldId="394"/>
        </pc:sldMkLst>
      </pc:sldChg>
      <pc:sldChg chg="addSp delSp modSp add mod">
        <pc:chgData name="Helen Murphy" userId="da8dfb51-156b-4676-b8a2-3e592b39ed52" providerId="ADAL" clId="{FA5088A8-1E75-4947-B3D9-B3BF7CB06875}" dt="2025-03-03T15:04:52.294" v="480" actId="478"/>
        <pc:sldMkLst>
          <pc:docMk/>
          <pc:sldMk cId="1480396186" sldId="395"/>
        </pc:sldMkLst>
        <pc:spChg chg="mod">
          <ac:chgData name="Helen Murphy" userId="da8dfb51-156b-4676-b8a2-3e592b39ed52" providerId="ADAL" clId="{FA5088A8-1E75-4947-B3D9-B3BF7CB06875}" dt="2025-03-03T15:03:41.918" v="223" actId="27636"/>
          <ac:spMkLst>
            <pc:docMk/>
            <pc:sldMk cId="1480396186" sldId="395"/>
            <ac:spMk id="2" creationId="{08753028-A1A2-1608-3BEF-E621DD49366D}"/>
          </ac:spMkLst>
        </pc:spChg>
        <pc:spChg chg="mod">
          <ac:chgData name="Helen Murphy" userId="da8dfb51-156b-4676-b8a2-3e592b39ed52" providerId="ADAL" clId="{FA5088A8-1E75-4947-B3D9-B3BF7CB06875}" dt="2025-03-03T15:04:04.366" v="468" actId="27636"/>
          <ac:spMkLst>
            <pc:docMk/>
            <pc:sldMk cId="1480396186" sldId="395"/>
            <ac:spMk id="4" creationId="{051DC5E2-0807-A145-F95A-9481E25F66FF}"/>
          </ac:spMkLst>
        </pc:spChg>
        <pc:spChg chg="add mod">
          <ac:chgData name="Helen Murphy" userId="da8dfb51-156b-4676-b8a2-3e592b39ed52" providerId="ADAL" clId="{FA5088A8-1E75-4947-B3D9-B3BF7CB06875}" dt="2025-03-03T15:04:21.587" v="470"/>
          <ac:spMkLst>
            <pc:docMk/>
            <pc:sldMk cId="1480396186" sldId="395"/>
            <ac:spMk id="8" creationId="{43659C40-8DFD-F97F-9EC1-1FF9C326058C}"/>
          </ac:spMkLst>
        </pc:spChg>
        <pc:spChg chg="add del mod">
          <ac:chgData name="Helen Murphy" userId="da8dfb51-156b-4676-b8a2-3e592b39ed52" providerId="ADAL" clId="{FA5088A8-1E75-4947-B3D9-B3BF7CB06875}" dt="2025-03-03T15:04:37.240" v="472" actId="478"/>
          <ac:spMkLst>
            <pc:docMk/>
            <pc:sldMk cId="1480396186" sldId="395"/>
            <ac:spMk id="11" creationId="{66F7306F-B67A-36C6-B40A-103B9127711E}"/>
          </ac:spMkLst>
        </pc:spChg>
        <pc:picChg chg="del mod">
          <ac:chgData name="Helen Murphy" userId="da8dfb51-156b-4676-b8a2-3e592b39ed52" providerId="ADAL" clId="{FA5088A8-1E75-4947-B3D9-B3BF7CB06875}" dt="2025-03-03T15:04:46.699" v="478" actId="478"/>
          <ac:picMkLst>
            <pc:docMk/>
            <pc:sldMk cId="1480396186" sldId="395"/>
            <ac:picMk id="5" creationId="{5F157C00-261C-8649-E464-E7AEE0479F87}"/>
          </ac:picMkLst>
        </pc:picChg>
        <pc:picChg chg="del">
          <ac:chgData name="Helen Murphy" userId="da8dfb51-156b-4676-b8a2-3e592b39ed52" providerId="ADAL" clId="{FA5088A8-1E75-4947-B3D9-B3BF7CB06875}" dt="2025-03-03T15:04:52.294" v="480" actId="478"/>
          <ac:picMkLst>
            <pc:docMk/>
            <pc:sldMk cId="1480396186" sldId="395"/>
            <ac:picMk id="7" creationId="{A909EDE4-A97E-5FFC-8DB1-4BD8F5FEF9B3}"/>
          </ac:picMkLst>
        </pc:picChg>
        <pc:picChg chg="add del">
          <ac:chgData name="Helen Murphy" userId="da8dfb51-156b-4676-b8a2-3e592b39ed52" providerId="ADAL" clId="{FA5088A8-1E75-4947-B3D9-B3BF7CB06875}" dt="2025-03-03T15:04:43.635" v="475" actId="478"/>
          <ac:picMkLst>
            <pc:docMk/>
            <pc:sldMk cId="1480396186" sldId="395"/>
            <ac:picMk id="9" creationId="{38226B74-534C-72A4-23B4-CD8249C6CC62}"/>
          </ac:picMkLst>
        </pc:picChg>
        <pc:picChg chg="add mod">
          <ac:chgData name="Helen Murphy" userId="da8dfb51-156b-4676-b8a2-3e592b39ed52" providerId="ADAL" clId="{FA5088A8-1E75-4947-B3D9-B3BF7CB06875}" dt="2025-03-03T15:04:21.587" v="470"/>
          <ac:picMkLst>
            <pc:docMk/>
            <pc:sldMk cId="1480396186" sldId="395"/>
            <ac:picMk id="10" creationId="{CA99E206-A8FB-DB31-2AF3-62721ECDA813}"/>
          </ac:picMkLst>
        </pc:picChg>
        <pc:picChg chg="add mod">
          <ac:chgData name="Helen Murphy" userId="da8dfb51-156b-4676-b8a2-3e592b39ed52" providerId="ADAL" clId="{FA5088A8-1E75-4947-B3D9-B3BF7CB06875}" dt="2025-03-03T15:04:50.653" v="479" actId="1076"/>
          <ac:picMkLst>
            <pc:docMk/>
            <pc:sldMk cId="1480396186" sldId="395"/>
            <ac:picMk id="12" creationId="{49BB011D-2EE2-3AE8-17FC-55346EA06ED1}"/>
          </ac:picMkLst>
        </pc:picChg>
      </pc:sldChg>
      <pc:sldChg chg="addSp delSp modSp add mod">
        <pc:chgData name="Helen Murphy" userId="da8dfb51-156b-4676-b8a2-3e592b39ed52" providerId="ADAL" clId="{FA5088A8-1E75-4947-B3D9-B3BF7CB06875}" dt="2025-03-03T15:05:55.525" v="494" actId="1076"/>
        <pc:sldMkLst>
          <pc:docMk/>
          <pc:sldMk cId="2371368761" sldId="396"/>
        </pc:sldMkLst>
        <pc:spChg chg="mod">
          <ac:chgData name="Helen Murphy" userId="da8dfb51-156b-4676-b8a2-3e592b39ed52" providerId="ADAL" clId="{FA5088A8-1E75-4947-B3D9-B3BF7CB06875}" dt="2025-03-03T15:05:25.583" v="485"/>
          <ac:spMkLst>
            <pc:docMk/>
            <pc:sldMk cId="2371368761" sldId="396"/>
            <ac:spMk id="2" creationId="{08753028-A1A2-1608-3BEF-E621DD49366D}"/>
          </ac:spMkLst>
        </pc:spChg>
        <pc:spChg chg="mod">
          <ac:chgData name="Helen Murphy" userId="da8dfb51-156b-4676-b8a2-3e592b39ed52" providerId="ADAL" clId="{FA5088A8-1E75-4947-B3D9-B3BF7CB06875}" dt="2025-03-03T15:05:55.525" v="494" actId="1076"/>
          <ac:spMkLst>
            <pc:docMk/>
            <pc:sldMk cId="2371368761" sldId="396"/>
            <ac:spMk id="4" creationId="{051DC5E2-0807-A145-F95A-9481E25F66FF}"/>
          </ac:spMkLst>
        </pc:spChg>
        <pc:picChg chg="add mod">
          <ac:chgData name="Helen Murphy" userId="da8dfb51-156b-4676-b8a2-3e592b39ed52" providerId="ADAL" clId="{FA5088A8-1E75-4947-B3D9-B3BF7CB06875}" dt="2025-03-03T15:05:52.217" v="493" actId="1076"/>
          <ac:picMkLst>
            <pc:docMk/>
            <pc:sldMk cId="2371368761" sldId="396"/>
            <ac:picMk id="5" creationId="{9C3C94C6-22C1-BDE9-D79C-8DF520A77AD5}"/>
          </ac:picMkLst>
        </pc:picChg>
        <pc:picChg chg="del">
          <ac:chgData name="Helen Murphy" userId="da8dfb51-156b-4676-b8a2-3e592b39ed52" providerId="ADAL" clId="{FA5088A8-1E75-4947-B3D9-B3BF7CB06875}" dt="2025-03-03T15:05:43.752" v="491" actId="478"/>
          <ac:picMkLst>
            <pc:docMk/>
            <pc:sldMk cId="2371368761" sldId="396"/>
            <ac:picMk id="12" creationId="{49BB011D-2EE2-3AE8-17FC-55346EA06ED1}"/>
          </ac:picMkLst>
        </pc:picChg>
      </pc:sldChg>
      <pc:sldChg chg="addSp modSp add mod">
        <pc:chgData name="Helen Murphy" userId="da8dfb51-156b-4676-b8a2-3e592b39ed52" providerId="ADAL" clId="{FA5088A8-1E75-4947-B3D9-B3BF7CB06875}" dt="2025-03-03T15:07:15.344" v="505"/>
        <pc:sldMkLst>
          <pc:docMk/>
          <pc:sldMk cId="956895242" sldId="397"/>
        </pc:sldMkLst>
        <pc:spChg chg="mod">
          <ac:chgData name="Helen Murphy" userId="da8dfb51-156b-4676-b8a2-3e592b39ed52" providerId="ADAL" clId="{FA5088A8-1E75-4947-B3D9-B3BF7CB06875}" dt="2025-03-03T15:06:31.129" v="498"/>
          <ac:spMkLst>
            <pc:docMk/>
            <pc:sldMk cId="956895242" sldId="397"/>
            <ac:spMk id="2" creationId="{08753028-A1A2-1608-3BEF-E621DD49366D}"/>
          </ac:spMkLst>
        </pc:spChg>
        <pc:spChg chg="mod">
          <ac:chgData name="Helen Murphy" userId="da8dfb51-156b-4676-b8a2-3e592b39ed52" providerId="ADAL" clId="{FA5088A8-1E75-4947-B3D9-B3BF7CB06875}" dt="2025-03-03T15:06:42.220" v="501" actId="27636"/>
          <ac:spMkLst>
            <pc:docMk/>
            <pc:sldMk cId="956895242" sldId="397"/>
            <ac:spMk id="4" creationId="{051DC5E2-0807-A145-F95A-9481E25F66FF}"/>
          </ac:spMkLst>
        </pc:spChg>
        <pc:picChg chg="mod">
          <ac:chgData name="Helen Murphy" userId="da8dfb51-156b-4676-b8a2-3e592b39ed52" providerId="ADAL" clId="{FA5088A8-1E75-4947-B3D9-B3BF7CB06875}" dt="2025-03-03T15:06:54.677" v="503" actId="1076"/>
          <ac:picMkLst>
            <pc:docMk/>
            <pc:sldMk cId="956895242" sldId="397"/>
            <ac:picMk id="5" creationId="{5F157C00-261C-8649-E464-E7AEE0479F87}"/>
          </ac:picMkLst>
        </pc:picChg>
        <pc:picChg chg="add mod">
          <ac:chgData name="Helen Murphy" userId="da8dfb51-156b-4676-b8a2-3e592b39ed52" providerId="ADAL" clId="{FA5088A8-1E75-4947-B3D9-B3BF7CB06875}" dt="2025-03-03T15:06:56.262" v="504" actId="1076"/>
          <ac:picMkLst>
            <pc:docMk/>
            <pc:sldMk cId="956895242" sldId="397"/>
            <ac:picMk id="7" creationId="{603BD2D6-D212-D267-E901-6D129D9967C5}"/>
          </ac:picMkLst>
        </pc:picChg>
        <pc:picChg chg="add mod">
          <ac:chgData name="Helen Murphy" userId="da8dfb51-156b-4676-b8a2-3e592b39ed52" providerId="ADAL" clId="{FA5088A8-1E75-4947-B3D9-B3BF7CB06875}" dt="2025-03-03T15:07:15.344" v="505"/>
          <ac:picMkLst>
            <pc:docMk/>
            <pc:sldMk cId="956895242" sldId="397"/>
            <ac:picMk id="8" creationId="{57A0ABEA-C584-4452-C496-BF73CFD56526}"/>
          </ac:picMkLst>
        </pc:picChg>
      </pc:sldChg>
      <pc:sldChg chg="addSp modSp add mod">
        <pc:chgData name="Helen Murphy" userId="da8dfb51-156b-4676-b8a2-3e592b39ed52" providerId="ADAL" clId="{FA5088A8-1E75-4947-B3D9-B3BF7CB06875}" dt="2025-03-03T15:08:21.820" v="526" actId="1076"/>
        <pc:sldMkLst>
          <pc:docMk/>
          <pc:sldMk cId="758619253" sldId="398"/>
        </pc:sldMkLst>
        <pc:spChg chg="mod">
          <ac:chgData name="Helen Murphy" userId="da8dfb51-156b-4676-b8a2-3e592b39ed52" providerId="ADAL" clId="{FA5088A8-1E75-4947-B3D9-B3BF7CB06875}" dt="2025-03-03T15:07:35.326" v="508"/>
          <ac:spMkLst>
            <pc:docMk/>
            <pc:sldMk cId="758619253" sldId="398"/>
            <ac:spMk id="2" creationId="{08753028-A1A2-1608-3BEF-E621DD49366D}"/>
          </ac:spMkLst>
        </pc:spChg>
        <pc:spChg chg="mod">
          <ac:chgData name="Helen Murphy" userId="da8dfb51-156b-4676-b8a2-3e592b39ed52" providerId="ADAL" clId="{FA5088A8-1E75-4947-B3D9-B3BF7CB06875}" dt="2025-03-03T15:07:59.093" v="523" actId="12"/>
          <ac:spMkLst>
            <pc:docMk/>
            <pc:sldMk cId="758619253" sldId="398"/>
            <ac:spMk id="4" creationId="{051DC5E2-0807-A145-F95A-9481E25F66FF}"/>
          </ac:spMkLst>
        </pc:spChg>
        <pc:picChg chg="add mod">
          <ac:chgData name="Helen Murphy" userId="da8dfb51-156b-4676-b8a2-3e592b39ed52" providerId="ADAL" clId="{FA5088A8-1E75-4947-B3D9-B3BF7CB06875}" dt="2025-03-03T15:08:21.820" v="526" actId="1076"/>
          <ac:picMkLst>
            <pc:docMk/>
            <pc:sldMk cId="758619253" sldId="398"/>
            <ac:picMk id="5" creationId="{F4F33C8A-EF9F-881F-02AD-D6EE9D7FDE9B}"/>
          </ac:picMkLst>
        </pc:picChg>
        <pc:picChg chg="mod">
          <ac:chgData name="Helen Murphy" userId="da8dfb51-156b-4676-b8a2-3e592b39ed52" providerId="ADAL" clId="{FA5088A8-1E75-4947-B3D9-B3BF7CB06875}" dt="2025-03-03T15:08:08.580" v="524" actId="1076"/>
          <ac:picMkLst>
            <pc:docMk/>
            <pc:sldMk cId="758619253" sldId="398"/>
            <ac:picMk id="12" creationId="{49BB011D-2EE2-3AE8-17FC-55346EA06ED1}"/>
          </ac:picMkLst>
        </pc:picChg>
      </pc:sldChg>
      <pc:sldChg chg="addSp delSp modSp add mod">
        <pc:chgData name="Helen Murphy" userId="da8dfb51-156b-4676-b8a2-3e592b39ed52" providerId="ADAL" clId="{FA5088A8-1E75-4947-B3D9-B3BF7CB06875}" dt="2025-03-03T15:09:22.161" v="537" actId="478"/>
        <pc:sldMkLst>
          <pc:docMk/>
          <pc:sldMk cId="76687642" sldId="399"/>
        </pc:sldMkLst>
        <pc:spChg chg="del mod">
          <ac:chgData name="Helen Murphy" userId="da8dfb51-156b-4676-b8a2-3e592b39ed52" providerId="ADAL" clId="{FA5088A8-1E75-4947-B3D9-B3BF7CB06875}" dt="2025-03-03T15:08:58.525" v="534" actId="478"/>
          <ac:spMkLst>
            <pc:docMk/>
            <pc:sldMk cId="76687642" sldId="399"/>
            <ac:spMk id="2" creationId="{08753028-A1A2-1608-3BEF-E621DD49366D}"/>
          </ac:spMkLst>
        </pc:spChg>
        <pc:spChg chg="mod">
          <ac:chgData name="Helen Murphy" userId="da8dfb51-156b-4676-b8a2-3e592b39ed52" providerId="ADAL" clId="{FA5088A8-1E75-4947-B3D9-B3BF7CB06875}" dt="2025-03-03T15:08:47.255" v="530" actId="27636"/>
          <ac:spMkLst>
            <pc:docMk/>
            <pc:sldMk cId="76687642" sldId="399"/>
            <ac:spMk id="4" creationId="{051DC5E2-0807-A145-F95A-9481E25F66FF}"/>
          </ac:spMkLst>
        </pc:spChg>
        <pc:picChg chg="del">
          <ac:chgData name="Helen Murphy" userId="da8dfb51-156b-4676-b8a2-3e592b39ed52" providerId="ADAL" clId="{FA5088A8-1E75-4947-B3D9-B3BF7CB06875}" dt="2025-03-03T15:08:49.215" v="532" actId="478"/>
          <ac:picMkLst>
            <pc:docMk/>
            <pc:sldMk cId="76687642" sldId="399"/>
            <ac:picMk id="5" creationId="{F4F33C8A-EF9F-881F-02AD-D6EE9D7FDE9B}"/>
          </ac:picMkLst>
        </pc:picChg>
        <pc:picChg chg="add del mod">
          <ac:chgData name="Helen Murphy" userId="da8dfb51-156b-4676-b8a2-3e592b39ed52" providerId="ADAL" clId="{FA5088A8-1E75-4947-B3D9-B3BF7CB06875}" dt="2025-03-03T15:09:22.161" v="537" actId="478"/>
          <ac:picMkLst>
            <pc:docMk/>
            <pc:sldMk cId="76687642" sldId="399"/>
            <ac:picMk id="7" creationId="{4EBA5425-50BF-7892-C59C-8505DC6F79ED}"/>
          </ac:picMkLst>
        </pc:picChg>
        <pc:picChg chg="del">
          <ac:chgData name="Helen Murphy" userId="da8dfb51-156b-4676-b8a2-3e592b39ed52" providerId="ADAL" clId="{FA5088A8-1E75-4947-B3D9-B3BF7CB06875}" dt="2025-03-03T15:08:48.348" v="531" actId="478"/>
          <ac:picMkLst>
            <pc:docMk/>
            <pc:sldMk cId="76687642" sldId="399"/>
            <ac:picMk id="12" creationId="{49BB011D-2EE2-3AE8-17FC-55346EA06ED1}"/>
          </ac:picMkLst>
        </pc:picChg>
      </pc:sldChg>
      <pc:sldChg chg="modSp add mod">
        <pc:chgData name="Helen Murphy" userId="da8dfb51-156b-4676-b8a2-3e592b39ed52" providerId="ADAL" clId="{FA5088A8-1E75-4947-B3D9-B3BF7CB06875}" dt="2025-03-03T15:09:42.121" v="578" actId="6549"/>
        <pc:sldMkLst>
          <pc:docMk/>
          <pc:sldMk cId="2448327435" sldId="400"/>
        </pc:sldMkLst>
        <pc:spChg chg="mod">
          <ac:chgData name="Helen Murphy" userId="da8dfb51-156b-4676-b8a2-3e592b39ed52" providerId="ADAL" clId="{FA5088A8-1E75-4947-B3D9-B3BF7CB06875}" dt="2025-03-03T15:09:42.121" v="578" actId="6549"/>
          <ac:spMkLst>
            <pc:docMk/>
            <pc:sldMk cId="2448327435" sldId="400"/>
            <ac:spMk id="2" creationId="{13FDF718-99B9-2C8D-C0DD-EF91DB615C2A}"/>
          </ac:spMkLst>
        </pc:spChg>
      </pc:sldChg>
      <pc:sldChg chg="addSp delSp modSp add mod">
        <pc:chgData name="Helen Murphy" userId="da8dfb51-156b-4676-b8a2-3e592b39ed52" providerId="ADAL" clId="{FA5088A8-1E75-4947-B3D9-B3BF7CB06875}" dt="2025-03-03T15:12:59.038" v="606" actId="255"/>
        <pc:sldMkLst>
          <pc:docMk/>
          <pc:sldMk cId="396513122" sldId="401"/>
        </pc:sldMkLst>
        <pc:spChg chg="mod">
          <ac:chgData name="Helen Murphy" userId="da8dfb51-156b-4676-b8a2-3e592b39ed52" providerId="ADAL" clId="{FA5088A8-1E75-4947-B3D9-B3BF7CB06875}" dt="2025-03-03T15:12:59.038" v="606" actId="255"/>
          <ac:spMkLst>
            <pc:docMk/>
            <pc:sldMk cId="396513122" sldId="401"/>
            <ac:spMk id="2" creationId="{08753028-A1A2-1608-3BEF-E621DD49366D}"/>
          </ac:spMkLst>
        </pc:spChg>
        <pc:spChg chg="mod">
          <ac:chgData name="Helen Murphy" userId="da8dfb51-156b-4676-b8a2-3e592b39ed52" providerId="ADAL" clId="{FA5088A8-1E75-4947-B3D9-B3BF7CB06875}" dt="2025-03-03T15:10:54.866" v="591" actId="27636"/>
          <ac:spMkLst>
            <pc:docMk/>
            <pc:sldMk cId="396513122" sldId="401"/>
            <ac:spMk id="4" creationId="{051DC5E2-0807-A145-F95A-9481E25F66FF}"/>
          </ac:spMkLst>
        </pc:spChg>
        <pc:picChg chg="add del mod">
          <ac:chgData name="Helen Murphy" userId="da8dfb51-156b-4676-b8a2-3e592b39ed52" providerId="ADAL" clId="{FA5088A8-1E75-4947-B3D9-B3BF7CB06875}" dt="2025-03-03T15:12:04.289" v="600" actId="1076"/>
          <ac:picMkLst>
            <pc:docMk/>
            <pc:sldMk cId="396513122" sldId="401"/>
            <ac:picMk id="5" creationId="{5F157C00-261C-8649-E464-E7AEE0479F87}"/>
          </ac:picMkLst>
        </pc:picChg>
        <pc:picChg chg="mod">
          <ac:chgData name="Helen Murphy" userId="da8dfb51-156b-4676-b8a2-3e592b39ed52" providerId="ADAL" clId="{FA5088A8-1E75-4947-B3D9-B3BF7CB06875}" dt="2025-03-03T15:12:51.390" v="605" actId="1076"/>
          <ac:picMkLst>
            <pc:docMk/>
            <pc:sldMk cId="396513122" sldId="401"/>
            <ac:picMk id="6" creationId="{691DFB2F-57CE-5C38-2897-D99BA8312B8D}"/>
          </ac:picMkLst>
        </pc:picChg>
        <pc:picChg chg="mod">
          <ac:chgData name="Helen Murphy" userId="da8dfb51-156b-4676-b8a2-3e592b39ed52" providerId="ADAL" clId="{FA5088A8-1E75-4947-B3D9-B3BF7CB06875}" dt="2025-03-03T15:12:00.716" v="599" actId="1076"/>
          <ac:picMkLst>
            <pc:docMk/>
            <pc:sldMk cId="396513122" sldId="401"/>
            <ac:picMk id="7" creationId="{603BD2D6-D212-D267-E901-6D129D9967C5}"/>
          </ac:picMkLst>
        </pc:picChg>
        <pc:picChg chg="add del mod">
          <ac:chgData name="Helen Murphy" userId="da8dfb51-156b-4676-b8a2-3e592b39ed52" providerId="ADAL" clId="{FA5088A8-1E75-4947-B3D9-B3BF7CB06875}" dt="2025-03-03T15:11:36.794" v="593" actId="478"/>
          <ac:picMkLst>
            <pc:docMk/>
            <pc:sldMk cId="396513122" sldId="401"/>
            <ac:picMk id="8" creationId="{BCCE20A3-03FF-7324-881C-57B5A855111B}"/>
          </ac:picMkLst>
        </pc:picChg>
      </pc:sldChg>
      <pc:sldChg chg="add del">
        <pc:chgData name="Helen Murphy" userId="da8dfb51-156b-4676-b8a2-3e592b39ed52" providerId="ADAL" clId="{FA5088A8-1E75-4947-B3D9-B3BF7CB06875}" dt="2025-03-03T15:09:56.227" v="580"/>
        <pc:sldMkLst>
          <pc:docMk/>
          <pc:sldMk cId="472618633" sldId="401"/>
        </pc:sldMkLst>
      </pc:sldChg>
      <pc:sldChg chg="addSp delSp modSp add mod">
        <pc:chgData name="Helen Murphy" userId="da8dfb51-156b-4676-b8a2-3e592b39ed52" providerId="ADAL" clId="{FA5088A8-1E75-4947-B3D9-B3BF7CB06875}" dt="2025-03-03T15:17:33.707" v="691" actId="1076"/>
        <pc:sldMkLst>
          <pc:docMk/>
          <pc:sldMk cId="41016149" sldId="402"/>
        </pc:sldMkLst>
        <pc:spChg chg="mod">
          <ac:chgData name="Helen Murphy" userId="da8dfb51-156b-4676-b8a2-3e592b39ed52" providerId="ADAL" clId="{FA5088A8-1E75-4947-B3D9-B3BF7CB06875}" dt="2025-03-03T15:13:16.809" v="609" actId="14100"/>
          <ac:spMkLst>
            <pc:docMk/>
            <pc:sldMk cId="41016149" sldId="402"/>
            <ac:spMk id="2" creationId="{08753028-A1A2-1608-3BEF-E621DD49366D}"/>
          </ac:spMkLst>
        </pc:spChg>
        <pc:spChg chg="mod">
          <ac:chgData name="Helen Murphy" userId="da8dfb51-156b-4676-b8a2-3e592b39ed52" providerId="ADAL" clId="{FA5088A8-1E75-4947-B3D9-B3BF7CB06875}" dt="2025-03-03T15:13:27.436" v="611" actId="27636"/>
          <ac:spMkLst>
            <pc:docMk/>
            <pc:sldMk cId="41016149" sldId="402"/>
            <ac:spMk id="4" creationId="{051DC5E2-0807-A145-F95A-9481E25F66FF}"/>
          </ac:spMkLst>
        </pc:spChg>
        <pc:picChg chg="del">
          <ac:chgData name="Helen Murphy" userId="da8dfb51-156b-4676-b8a2-3e592b39ed52" providerId="ADAL" clId="{FA5088A8-1E75-4947-B3D9-B3BF7CB06875}" dt="2025-03-03T15:13:34.830" v="614" actId="478"/>
          <ac:picMkLst>
            <pc:docMk/>
            <pc:sldMk cId="41016149" sldId="402"/>
            <ac:picMk id="5" creationId="{5F157C00-261C-8649-E464-E7AEE0479F87}"/>
          </ac:picMkLst>
        </pc:picChg>
        <pc:picChg chg="del">
          <ac:chgData name="Helen Murphy" userId="da8dfb51-156b-4676-b8a2-3e592b39ed52" providerId="ADAL" clId="{FA5088A8-1E75-4947-B3D9-B3BF7CB06875}" dt="2025-03-03T15:13:37.694" v="615" actId="478"/>
          <ac:picMkLst>
            <pc:docMk/>
            <pc:sldMk cId="41016149" sldId="402"/>
            <ac:picMk id="7" creationId="{603BD2D6-D212-D267-E901-6D129D9967C5}"/>
          </ac:picMkLst>
        </pc:picChg>
        <pc:picChg chg="add del mod">
          <ac:chgData name="Helen Murphy" userId="da8dfb51-156b-4676-b8a2-3e592b39ed52" providerId="ADAL" clId="{FA5088A8-1E75-4947-B3D9-B3BF7CB06875}" dt="2025-03-03T15:14:13.348" v="620" actId="478"/>
          <ac:picMkLst>
            <pc:docMk/>
            <pc:sldMk cId="41016149" sldId="402"/>
            <ac:picMk id="8" creationId="{DFBC0AAF-7EAD-62B4-67CB-51362556028B}"/>
          </ac:picMkLst>
        </pc:picChg>
        <pc:picChg chg="add mod">
          <ac:chgData name="Helen Murphy" userId="da8dfb51-156b-4676-b8a2-3e592b39ed52" providerId="ADAL" clId="{FA5088A8-1E75-4947-B3D9-B3BF7CB06875}" dt="2025-03-03T15:13:50.458" v="617"/>
          <ac:picMkLst>
            <pc:docMk/>
            <pc:sldMk cId="41016149" sldId="402"/>
            <ac:picMk id="9" creationId="{D812A7B7-9C98-E924-1C99-FF9FBA1F892F}"/>
          </ac:picMkLst>
        </pc:picChg>
        <pc:picChg chg="add del mod">
          <ac:chgData name="Helen Murphy" userId="da8dfb51-156b-4676-b8a2-3e592b39ed52" providerId="ADAL" clId="{FA5088A8-1E75-4947-B3D9-B3BF7CB06875}" dt="2025-03-03T15:14:07.836" v="619" actId="478"/>
          <ac:picMkLst>
            <pc:docMk/>
            <pc:sldMk cId="41016149" sldId="402"/>
            <ac:picMk id="10" creationId="{FE5D34E1-4DA8-A0EA-AB72-05024270E72E}"/>
          </ac:picMkLst>
        </pc:picChg>
        <pc:picChg chg="add del mod">
          <ac:chgData name="Helen Murphy" userId="da8dfb51-156b-4676-b8a2-3e592b39ed52" providerId="ADAL" clId="{FA5088A8-1E75-4947-B3D9-B3BF7CB06875}" dt="2025-03-03T15:14:07.836" v="619" actId="478"/>
          <ac:picMkLst>
            <pc:docMk/>
            <pc:sldMk cId="41016149" sldId="402"/>
            <ac:picMk id="11" creationId="{348EBC63-9A06-31D2-D3F6-BA35ABA7DA7D}"/>
          </ac:picMkLst>
        </pc:picChg>
        <pc:picChg chg="add mod">
          <ac:chgData name="Helen Murphy" userId="da8dfb51-156b-4676-b8a2-3e592b39ed52" providerId="ADAL" clId="{FA5088A8-1E75-4947-B3D9-B3BF7CB06875}" dt="2025-03-03T15:17:33.707" v="691" actId="1076"/>
          <ac:picMkLst>
            <pc:docMk/>
            <pc:sldMk cId="41016149" sldId="402"/>
            <ac:picMk id="12" creationId="{0CDAA76C-C521-EAFD-A414-CDFF1DAA1361}"/>
          </ac:picMkLst>
        </pc:picChg>
        <pc:picChg chg="add mod">
          <ac:chgData name="Helen Murphy" userId="da8dfb51-156b-4676-b8a2-3e592b39ed52" providerId="ADAL" clId="{FA5088A8-1E75-4947-B3D9-B3BF7CB06875}" dt="2025-03-03T15:14:33.853" v="625" actId="1076"/>
          <ac:picMkLst>
            <pc:docMk/>
            <pc:sldMk cId="41016149" sldId="402"/>
            <ac:picMk id="13" creationId="{E9A4C0A1-48AE-D67F-3551-A9E51EAF3089}"/>
          </ac:picMkLst>
        </pc:picChg>
      </pc:sldChg>
      <pc:sldChg chg="addSp delSp modSp add mod">
        <pc:chgData name="Helen Murphy" userId="da8dfb51-156b-4676-b8a2-3e592b39ed52" providerId="ADAL" clId="{FA5088A8-1E75-4947-B3D9-B3BF7CB06875}" dt="2025-03-03T15:15:28.031" v="636" actId="1076"/>
        <pc:sldMkLst>
          <pc:docMk/>
          <pc:sldMk cId="608686535" sldId="403"/>
        </pc:sldMkLst>
        <pc:spChg chg="mod">
          <ac:chgData name="Helen Murphy" userId="da8dfb51-156b-4676-b8a2-3e592b39ed52" providerId="ADAL" clId="{FA5088A8-1E75-4947-B3D9-B3BF7CB06875}" dt="2025-03-03T15:15:10.716" v="630"/>
          <ac:spMkLst>
            <pc:docMk/>
            <pc:sldMk cId="608686535" sldId="403"/>
            <ac:spMk id="2" creationId="{08753028-A1A2-1608-3BEF-E621DD49366D}"/>
          </ac:spMkLst>
        </pc:spChg>
        <pc:picChg chg="add mod">
          <ac:chgData name="Helen Murphy" userId="da8dfb51-156b-4676-b8a2-3e592b39ed52" providerId="ADAL" clId="{FA5088A8-1E75-4947-B3D9-B3BF7CB06875}" dt="2025-03-03T15:15:28.031" v="636" actId="1076"/>
          <ac:picMkLst>
            <pc:docMk/>
            <pc:sldMk cId="608686535" sldId="403"/>
            <ac:picMk id="5" creationId="{B6D538B8-7DF6-7456-E374-3A0D233C3A99}"/>
          </ac:picMkLst>
        </pc:picChg>
        <pc:picChg chg="del">
          <ac:chgData name="Helen Murphy" userId="da8dfb51-156b-4676-b8a2-3e592b39ed52" providerId="ADAL" clId="{FA5088A8-1E75-4947-B3D9-B3BF7CB06875}" dt="2025-03-03T15:15:14.380" v="632" actId="478"/>
          <ac:picMkLst>
            <pc:docMk/>
            <pc:sldMk cId="608686535" sldId="403"/>
            <ac:picMk id="12" creationId="{0CDAA76C-C521-EAFD-A414-CDFF1DAA1361}"/>
          </ac:picMkLst>
        </pc:picChg>
        <pc:picChg chg="del">
          <ac:chgData name="Helen Murphy" userId="da8dfb51-156b-4676-b8a2-3e592b39ed52" providerId="ADAL" clId="{FA5088A8-1E75-4947-B3D9-B3BF7CB06875}" dt="2025-03-03T15:15:13.282" v="631" actId="478"/>
          <ac:picMkLst>
            <pc:docMk/>
            <pc:sldMk cId="608686535" sldId="403"/>
            <ac:picMk id="13" creationId="{E9A4C0A1-48AE-D67F-3551-A9E51EAF3089}"/>
          </ac:picMkLst>
        </pc:picChg>
      </pc:sldChg>
      <pc:sldChg chg="addSp delSp modSp add mod">
        <pc:chgData name="Helen Murphy" userId="da8dfb51-156b-4676-b8a2-3e592b39ed52" providerId="ADAL" clId="{FA5088A8-1E75-4947-B3D9-B3BF7CB06875}" dt="2025-03-03T15:17:25.353" v="689" actId="14100"/>
        <pc:sldMkLst>
          <pc:docMk/>
          <pc:sldMk cId="2061197289" sldId="404"/>
        </pc:sldMkLst>
        <pc:spChg chg="mod">
          <ac:chgData name="Helen Murphy" userId="da8dfb51-156b-4676-b8a2-3e592b39ed52" providerId="ADAL" clId="{FA5088A8-1E75-4947-B3D9-B3BF7CB06875}" dt="2025-03-03T15:16:10.561" v="675" actId="1076"/>
          <ac:spMkLst>
            <pc:docMk/>
            <pc:sldMk cId="2061197289" sldId="404"/>
            <ac:spMk id="2" creationId="{08753028-A1A2-1608-3BEF-E621DD49366D}"/>
          </ac:spMkLst>
        </pc:spChg>
        <pc:spChg chg="mod">
          <ac:chgData name="Helen Murphy" userId="da8dfb51-156b-4676-b8a2-3e592b39ed52" providerId="ADAL" clId="{FA5088A8-1E75-4947-B3D9-B3BF7CB06875}" dt="2025-03-03T15:17:04.622" v="685" actId="20578"/>
          <ac:spMkLst>
            <pc:docMk/>
            <pc:sldMk cId="2061197289" sldId="404"/>
            <ac:spMk id="4" creationId="{051DC5E2-0807-A145-F95A-9481E25F66FF}"/>
          </ac:spMkLst>
        </pc:spChg>
        <pc:spChg chg="add mod">
          <ac:chgData name="Helen Murphy" userId="da8dfb51-156b-4676-b8a2-3e592b39ed52" providerId="ADAL" clId="{FA5088A8-1E75-4947-B3D9-B3BF7CB06875}" dt="2025-03-03T15:17:03.309" v="684" actId="255"/>
          <ac:spMkLst>
            <pc:docMk/>
            <pc:sldMk cId="2061197289" sldId="404"/>
            <ac:spMk id="8" creationId="{7EF20F56-5928-6245-00F3-1D2BF3D996F4}"/>
          </ac:spMkLst>
        </pc:spChg>
        <pc:picChg chg="add mod">
          <ac:chgData name="Helen Murphy" userId="da8dfb51-156b-4676-b8a2-3e592b39ed52" providerId="ADAL" clId="{FA5088A8-1E75-4947-B3D9-B3BF7CB06875}" dt="2025-03-03T15:17:11.041" v="686" actId="1076"/>
          <ac:picMkLst>
            <pc:docMk/>
            <pc:sldMk cId="2061197289" sldId="404"/>
            <ac:picMk id="5" creationId="{C0DDE4A1-6112-45B2-1E69-85DB9DC56603}"/>
          </ac:picMkLst>
        </pc:picChg>
        <pc:picChg chg="add del mod">
          <ac:chgData name="Helen Murphy" userId="da8dfb51-156b-4676-b8a2-3e592b39ed52" providerId="ADAL" clId="{FA5088A8-1E75-4947-B3D9-B3BF7CB06875}" dt="2025-03-03T15:16:44.906" v="681" actId="478"/>
          <ac:picMkLst>
            <pc:docMk/>
            <pc:sldMk cId="2061197289" sldId="404"/>
            <ac:picMk id="7" creationId="{F9BD3B2D-DAD8-E0C9-1A01-786CD0ECAD82}"/>
          </ac:picMkLst>
        </pc:picChg>
        <pc:picChg chg="mod">
          <ac:chgData name="Helen Murphy" userId="da8dfb51-156b-4676-b8a2-3e592b39ed52" providerId="ADAL" clId="{FA5088A8-1E75-4947-B3D9-B3BF7CB06875}" dt="2025-03-03T15:17:25.353" v="689" actId="14100"/>
          <ac:picMkLst>
            <pc:docMk/>
            <pc:sldMk cId="2061197289" sldId="404"/>
            <ac:picMk id="12" creationId="{0CDAA76C-C521-EAFD-A414-CDFF1DAA1361}"/>
          </ac:picMkLst>
        </pc:picChg>
        <pc:picChg chg="del">
          <ac:chgData name="Helen Murphy" userId="da8dfb51-156b-4676-b8a2-3e592b39ed52" providerId="ADAL" clId="{FA5088A8-1E75-4947-B3D9-B3BF7CB06875}" dt="2025-03-03T15:16:16.419" v="676" actId="478"/>
          <ac:picMkLst>
            <pc:docMk/>
            <pc:sldMk cId="2061197289" sldId="404"/>
            <ac:picMk id="13" creationId="{E9A4C0A1-48AE-D67F-3551-A9E51EAF3089}"/>
          </ac:picMkLst>
        </pc:picChg>
      </pc:sldChg>
      <pc:sldChg chg="addSp delSp modSp add mod">
        <pc:chgData name="Helen Murphy" userId="da8dfb51-156b-4676-b8a2-3e592b39ed52" providerId="ADAL" clId="{FA5088A8-1E75-4947-B3D9-B3BF7CB06875}" dt="2025-03-03T15:19:52.026" v="713" actId="1076"/>
        <pc:sldMkLst>
          <pc:docMk/>
          <pc:sldMk cId="1658287160" sldId="405"/>
        </pc:sldMkLst>
        <pc:spChg chg="mod">
          <ac:chgData name="Helen Murphy" userId="da8dfb51-156b-4676-b8a2-3e592b39ed52" providerId="ADAL" clId="{FA5088A8-1E75-4947-B3D9-B3BF7CB06875}" dt="2025-03-03T15:17:57.811" v="694"/>
          <ac:spMkLst>
            <pc:docMk/>
            <pc:sldMk cId="1658287160" sldId="405"/>
            <ac:spMk id="2" creationId="{08753028-A1A2-1608-3BEF-E621DD49366D}"/>
          </ac:spMkLst>
        </pc:spChg>
        <pc:spChg chg="mod">
          <ac:chgData name="Helen Murphy" userId="da8dfb51-156b-4676-b8a2-3e592b39ed52" providerId="ADAL" clId="{FA5088A8-1E75-4947-B3D9-B3BF7CB06875}" dt="2025-03-03T15:19:42.801" v="711" actId="12"/>
          <ac:spMkLst>
            <pc:docMk/>
            <pc:sldMk cId="1658287160" sldId="405"/>
            <ac:spMk id="4" creationId="{051DC5E2-0807-A145-F95A-9481E25F66FF}"/>
          </ac:spMkLst>
        </pc:spChg>
        <pc:picChg chg="del">
          <ac:chgData name="Helen Murphy" userId="da8dfb51-156b-4676-b8a2-3e592b39ed52" providerId="ADAL" clId="{FA5088A8-1E75-4947-B3D9-B3BF7CB06875}" dt="2025-03-03T15:19:47.622" v="712" actId="478"/>
          <ac:picMkLst>
            <pc:docMk/>
            <pc:sldMk cId="1658287160" sldId="405"/>
            <ac:picMk id="5" creationId="{5F157C00-261C-8649-E464-E7AEE0479F87}"/>
          </ac:picMkLst>
        </pc:picChg>
        <pc:picChg chg="mod">
          <ac:chgData name="Helen Murphy" userId="da8dfb51-156b-4676-b8a2-3e592b39ed52" providerId="ADAL" clId="{FA5088A8-1E75-4947-B3D9-B3BF7CB06875}" dt="2025-03-03T15:19:52.026" v="713" actId="1076"/>
          <ac:picMkLst>
            <pc:docMk/>
            <pc:sldMk cId="1658287160" sldId="405"/>
            <ac:picMk id="7" creationId="{603BD2D6-D212-D267-E901-6D129D9967C5}"/>
          </ac:picMkLst>
        </pc:picChg>
        <pc:picChg chg="add mod">
          <ac:chgData name="Helen Murphy" userId="da8dfb51-156b-4676-b8a2-3e592b39ed52" providerId="ADAL" clId="{FA5088A8-1E75-4947-B3D9-B3BF7CB06875}" dt="2025-03-03T15:19:26.058" v="710" actId="1076"/>
          <ac:picMkLst>
            <pc:docMk/>
            <pc:sldMk cId="1658287160" sldId="405"/>
            <ac:picMk id="8" creationId="{93F8F2E1-BEC2-D389-A986-D3AF0C05DE41}"/>
          </ac:picMkLst>
        </pc:picChg>
      </pc:sldChg>
      <pc:sldChg chg="addSp delSp modSp add mod">
        <pc:chgData name="Helen Murphy" userId="da8dfb51-156b-4676-b8a2-3e592b39ed52" providerId="ADAL" clId="{FA5088A8-1E75-4947-B3D9-B3BF7CB06875}" dt="2025-03-03T15:21:26.042" v="727"/>
        <pc:sldMkLst>
          <pc:docMk/>
          <pc:sldMk cId="1942878282" sldId="406"/>
        </pc:sldMkLst>
        <pc:spChg chg="mod">
          <ac:chgData name="Helen Murphy" userId="da8dfb51-156b-4676-b8a2-3e592b39ed52" providerId="ADAL" clId="{FA5088A8-1E75-4947-B3D9-B3BF7CB06875}" dt="2025-03-03T15:20:57.947" v="726" actId="6549"/>
          <ac:spMkLst>
            <pc:docMk/>
            <pc:sldMk cId="1942878282" sldId="406"/>
            <ac:spMk id="2" creationId="{08753028-A1A2-1608-3BEF-E621DD49366D}"/>
          </ac:spMkLst>
        </pc:spChg>
        <pc:spChg chg="add mod">
          <ac:chgData name="Helen Murphy" userId="da8dfb51-156b-4676-b8a2-3e592b39ed52" providerId="ADAL" clId="{FA5088A8-1E75-4947-B3D9-B3BF7CB06875}" dt="2025-03-03T15:20:51.804" v="724"/>
          <ac:spMkLst>
            <pc:docMk/>
            <pc:sldMk cId="1942878282" sldId="406"/>
            <ac:spMk id="7" creationId="{4C1088AB-3717-686D-89A0-AB4594ADBA56}"/>
          </ac:spMkLst>
        </pc:spChg>
        <pc:picChg chg="del mod">
          <ac:chgData name="Helen Murphy" userId="da8dfb51-156b-4676-b8a2-3e592b39ed52" providerId="ADAL" clId="{FA5088A8-1E75-4947-B3D9-B3BF7CB06875}" dt="2025-03-03T15:20:47.122" v="723" actId="478"/>
          <ac:picMkLst>
            <pc:docMk/>
            <pc:sldMk cId="1942878282" sldId="406"/>
            <ac:picMk id="5" creationId="{B6D538B8-7DF6-7456-E374-3A0D233C3A99}"/>
          </ac:picMkLst>
        </pc:picChg>
        <pc:picChg chg="add mod">
          <ac:chgData name="Helen Murphy" userId="da8dfb51-156b-4676-b8a2-3e592b39ed52" providerId="ADAL" clId="{FA5088A8-1E75-4947-B3D9-B3BF7CB06875}" dt="2025-03-03T15:20:51.804" v="724"/>
          <ac:picMkLst>
            <pc:docMk/>
            <pc:sldMk cId="1942878282" sldId="406"/>
            <ac:picMk id="8" creationId="{2BA2BF1D-263D-4B00-6FB7-C10D37C7CDC4}"/>
          </ac:picMkLst>
        </pc:picChg>
        <pc:picChg chg="add mod">
          <ac:chgData name="Helen Murphy" userId="da8dfb51-156b-4676-b8a2-3e592b39ed52" providerId="ADAL" clId="{FA5088A8-1E75-4947-B3D9-B3BF7CB06875}" dt="2025-03-03T15:21:26.042" v="727"/>
          <ac:picMkLst>
            <pc:docMk/>
            <pc:sldMk cId="1942878282" sldId="406"/>
            <ac:picMk id="9" creationId="{88F0A173-7A2E-10FC-7441-80BF88D64E95}"/>
          </ac:picMkLst>
        </pc:picChg>
      </pc:sldChg>
      <pc:sldChg chg="addSp delSp modSp add mod">
        <pc:chgData name="Helen Murphy" userId="da8dfb51-156b-4676-b8a2-3e592b39ed52" providerId="ADAL" clId="{FA5088A8-1E75-4947-B3D9-B3BF7CB06875}" dt="2025-03-03T15:22:22.527" v="735" actId="207"/>
        <pc:sldMkLst>
          <pc:docMk/>
          <pc:sldMk cId="2953711381" sldId="407"/>
        </pc:sldMkLst>
        <pc:spChg chg="mod">
          <ac:chgData name="Helen Murphy" userId="da8dfb51-156b-4676-b8a2-3e592b39ed52" providerId="ADAL" clId="{FA5088A8-1E75-4947-B3D9-B3BF7CB06875}" dt="2025-03-03T15:21:48.089" v="730"/>
          <ac:spMkLst>
            <pc:docMk/>
            <pc:sldMk cId="2953711381" sldId="407"/>
            <ac:spMk id="7" creationId="{4C1088AB-3717-686D-89A0-AB4594ADBA56}"/>
          </ac:spMkLst>
        </pc:spChg>
        <pc:spChg chg="add mod">
          <ac:chgData name="Helen Murphy" userId="da8dfb51-156b-4676-b8a2-3e592b39ed52" providerId="ADAL" clId="{FA5088A8-1E75-4947-B3D9-B3BF7CB06875}" dt="2025-03-03T15:22:22.527" v="735" actId="207"/>
          <ac:spMkLst>
            <pc:docMk/>
            <pc:sldMk cId="2953711381" sldId="407"/>
            <ac:spMk id="9" creationId="{118C2F51-2EBA-F417-9F30-7E2BB39D9BC3}"/>
          </ac:spMkLst>
        </pc:spChg>
        <pc:picChg chg="del">
          <ac:chgData name="Helen Murphy" userId="da8dfb51-156b-4676-b8a2-3e592b39ed52" providerId="ADAL" clId="{FA5088A8-1E75-4947-B3D9-B3BF7CB06875}" dt="2025-03-03T15:21:53.138" v="731" actId="478"/>
          <ac:picMkLst>
            <pc:docMk/>
            <pc:sldMk cId="2953711381" sldId="407"/>
            <ac:picMk id="8" creationId="{2BA2BF1D-263D-4B00-6FB7-C10D37C7CDC4}"/>
          </ac:picMkLst>
        </pc:picChg>
      </pc:sldChg>
      <pc:sldChg chg="addSp delSp modSp add mod">
        <pc:chgData name="Helen Murphy" userId="da8dfb51-156b-4676-b8a2-3e592b39ed52" providerId="ADAL" clId="{FA5088A8-1E75-4947-B3D9-B3BF7CB06875}" dt="2025-03-03T15:24:41.513" v="754" actId="1076"/>
        <pc:sldMkLst>
          <pc:docMk/>
          <pc:sldMk cId="4160449553" sldId="408"/>
        </pc:sldMkLst>
        <pc:spChg chg="add mod">
          <ac:chgData name="Helen Murphy" userId="da8dfb51-156b-4676-b8a2-3e592b39ed52" providerId="ADAL" clId="{FA5088A8-1E75-4947-B3D9-B3BF7CB06875}" dt="2025-03-03T15:24:37.683" v="753" actId="1076"/>
          <ac:spMkLst>
            <pc:docMk/>
            <pc:sldMk cId="4160449553" sldId="408"/>
            <ac:spMk id="5" creationId="{ADF8A21B-07F1-09E2-4ACD-7F713C2CAD4E}"/>
          </ac:spMkLst>
        </pc:spChg>
        <pc:spChg chg="mod">
          <ac:chgData name="Helen Murphy" userId="da8dfb51-156b-4676-b8a2-3e592b39ed52" providerId="ADAL" clId="{FA5088A8-1E75-4947-B3D9-B3BF7CB06875}" dt="2025-03-03T15:23:53.456" v="747" actId="1076"/>
          <ac:spMkLst>
            <pc:docMk/>
            <pc:sldMk cId="4160449553" sldId="408"/>
            <ac:spMk id="7" creationId="{4C1088AB-3717-686D-89A0-AB4594ADBA56}"/>
          </ac:spMkLst>
        </pc:spChg>
        <pc:spChg chg="add mod">
          <ac:chgData name="Helen Murphy" userId="da8dfb51-156b-4676-b8a2-3e592b39ed52" providerId="ADAL" clId="{FA5088A8-1E75-4947-B3D9-B3BF7CB06875}" dt="2025-03-03T15:24:41.513" v="754" actId="1076"/>
          <ac:spMkLst>
            <pc:docMk/>
            <pc:sldMk cId="4160449553" sldId="408"/>
            <ac:spMk id="8" creationId="{7DC6FFB9-84F2-F0FF-EE0E-2C310621799D}"/>
          </ac:spMkLst>
        </pc:spChg>
        <pc:spChg chg="del mod">
          <ac:chgData name="Helen Murphy" userId="da8dfb51-156b-4676-b8a2-3e592b39ed52" providerId="ADAL" clId="{FA5088A8-1E75-4947-B3D9-B3BF7CB06875}" dt="2025-03-03T15:24:26.684" v="752"/>
          <ac:spMkLst>
            <pc:docMk/>
            <pc:sldMk cId="4160449553" sldId="408"/>
            <ac:spMk id="9" creationId="{118C2F51-2EBA-F417-9F30-7E2BB39D9BC3}"/>
          </ac:spMkLst>
        </pc:spChg>
      </pc:sldChg>
      <pc:sldChg chg="modSp add mod">
        <pc:chgData name="Helen Murphy" userId="da8dfb51-156b-4676-b8a2-3e592b39ed52" providerId="ADAL" clId="{FA5088A8-1E75-4947-B3D9-B3BF7CB06875}" dt="2025-03-03T15:26:00.493" v="768" actId="255"/>
        <pc:sldMkLst>
          <pc:docMk/>
          <pc:sldMk cId="3859389261" sldId="409"/>
        </pc:sldMkLst>
        <pc:spChg chg="mod">
          <ac:chgData name="Helen Murphy" userId="da8dfb51-156b-4676-b8a2-3e592b39ed52" providerId="ADAL" clId="{FA5088A8-1E75-4947-B3D9-B3BF7CB06875}" dt="2025-03-03T15:26:00.493" v="768" actId="255"/>
          <ac:spMkLst>
            <pc:docMk/>
            <pc:sldMk cId="3859389261" sldId="409"/>
            <ac:spMk id="5" creationId="{ADF8A21B-07F1-09E2-4ACD-7F713C2CAD4E}"/>
          </ac:spMkLst>
        </pc:spChg>
        <pc:spChg chg="mod">
          <ac:chgData name="Helen Murphy" userId="da8dfb51-156b-4676-b8a2-3e592b39ed52" providerId="ADAL" clId="{FA5088A8-1E75-4947-B3D9-B3BF7CB06875}" dt="2025-03-03T15:25:04.876" v="757"/>
          <ac:spMkLst>
            <pc:docMk/>
            <pc:sldMk cId="3859389261" sldId="409"/>
            <ac:spMk id="7" creationId="{4C1088AB-3717-686D-89A0-AB4594ADBA56}"/>
          </ac:spMkLst>
        </pc:spChg>
        <pc:spChg chg="mod">
          <ac:chgData name="Helen Murphy" userId="da8dfb51-156b-4676-b8a2-3e592b39ed52" providerId="ADAL" clId="{FA5088A8-1E75-4947-B3D9-B3BF7CB06875}" dt="2025-03-03T15:25:55.029" v="767" actId="255"/>
          <ac:spMkLst>
            <pc:docMk/>
            <pc:sldMk cId="3859389261" sldId="409"/>
            <ac:spMk id="8" creationId="{7DC6FFB9-84F2-F0FF-EE0E-2C310621799D}"/>
          </ac:spMkLst>
        </pc:spChg>
      </pc:sldChg>
      <pc:sldChg chg="addSp delSp modSp add mod">
        <pc:chgData name="Helen Murphy" userId="da8dfb51-156b-4676-b8a2-3e592b39ed52" providerId="ADAL" clId="{FA5088A8-1E75-4947-B3D9-B3BF7CB06875}" dt="2025-03-03T15:26:40.831" v="776"/>
        <pc:sldMkLst>
          <pc:docMk/>
          <pc:sldMk cId="2623227739" sldId="410"/>
        </pc:sldMkLst>
        <pc:spChg chg="del">
          <ac:chgData name="Helen Murphy" userId="da8dfb51-156b-4676-b8a2-3e592b39ed52" providerId="ADAL" clId="{FA5088A8-1E75-4947-B3D9-B3BF7CB06875}" dt="2025-03-03T15:26:27.458" v="770" actId="478"/>
          <ac:spMkLst>
            <pc:docMk/>
            <pc:sldMk cId="2623227739" sldId="410"/>
            <ac:spMk id="5" creationId="{ADF8A21B-07F1-09E2-4ACD-7F713C2CAD4E}"/>
          </ac:spMkLst>
        </pc:spChg>
        <pc:spChg chg="del mod">
          <ac:chgData name="Helen Murphy" userId="da8dfb51-156b-4676-b8a2-3e592b39ed52" providerId="ADAL" clId="{FA5088A8-1E75-4947-B3D9-B3BF7CB06875}" dt="2025-03-03T15:26:40.831" v="776"/>
          <ac:spMkLst>
            <pc:docMk/>
            <pc:sldMk cId="2623227739" sldId="410"/>
            <ac:spMk id="7" creationId="{4C1088AB-3717-686D-89A0-AB4594ADBA56}"/>
          </ac:spMkLst>
        </pc:spChg>
        <pc:spChg chg="del mod">
          <ac:chgData name="Helen Murphy" userId="da8dfb51-156b-4676-b8a2-3e592b39ed52" providerId="ADAL" clId="{FA5088A8-1E75-4947-B3D9-B3BF7CB06875}" dt="2025-03-03T15:26:30.921" v="772" actId="478"/>
          <ac:spMkLst>
            <pc:docMk/>
            <pc:sldMk cId="2623227739" sldId="410"/>
            <ac:spMk id="8" creationId="{7DC6FFB9-84F2-F0FF-EE0E-2C310621799D}"/>
          </ac:spMkLst>
        </pc:spChg>
        <pc:picChg chg="add mod">
          <ac:chgData name="Helen Murphy" userId="da8dfb51-156b-4676-b8a2-3e592b39ed52" providerId="ADAL" clId="{FA5088A8-1E75-4947-B3D9-B3BF7CB06875}" dt="2025-03-03T15:26:38.800" v="774"/>
          <ac:picMkLst>
            <pc:docMk/>
            <pc:sldMk cId="2623227739" sldId="410"/>
            <ac:picMk id="9" creationId="{CAEAD32E-0357-25DE-A1C3-4C16E1EBF716}"/>
          </ac:picMkLst>
        </pc:picChg>
      </pc:sldChg>
      <pc:sldChg chg="add del">
        <pc:chgData name="Helen Murphy" userId="da8dfb51-156b-4676-b8a2-3e592b39ed52" providerId="ADAL" clId="{FA5088A8-1E75-4947-B3D9-B3BF7CB06875}" dt="2025-03-03T15:27:09.906" v="778" actId="47"/>
        <pc:sldMkLst>
          <pc:docMk/>
          <pc:sldMk cId="2597544031" sldId="411"/>
        </pc:sldMkLst>
      </pc:sldChg>
      <pc:sldChg chg="addSp delSp modSp add mod">
        <pc:chgData name="Helen Murphy" userId="da8dfb51-156b-4676-b8a2-3e592b39ed52" providerId="ADAL" clId="{FA5088A8-1E75-4947-B3D9-B3BF7CB06875}" dt="2025-03-03T15:28:21.031" v="788" actId="1076"/>
        <pc:sldMkLst>
          <pc:docMk/>
          <pc:sldMk cId="3071309292" sldId="411"/>
        </pc:sldMkLst>
        <pc:spChg chg="del mod">
          <ac:chgData name="Helen Murphy" userId="da8dfb51-156b-4676-b8a2-3e592b39ed52" providerId="ADAL" clId="{FA5088A8-1E75-4947-B3D9-B3BF7CB06875}" dt="2025-03-03T15:28:17.567" v="787" actId="478"/>
          <ac:spMkLst>
            <pc:docMk/>
            <pc:sldMk cId="3071309292" sldId="411"/>
            <ac:spMk id="5" creationId="{ADF8A21B-07F1-09E2-4ACD-7F713C2CAD4E}"/>
          </ac:spMkLst>
        </pc:spChg>
        <pc:spChg chg="mod">
          <ac:chgData name="Helen Murphy" userId="da8dfb51-156b-4676-b8a2-3e592b39ed52" providerId="ADAL" clId="{FA5088A8-1E75-4947-B3D9-B3BF7CB06875}" dt="2025-03-03T15:27:35.652" v="782"/>
          <ac:spMkLst>
            <pc:docMk/>
            <pc:sldMk cId="3071309292" sldId="411"/>
            <ac:spMk id="7" creationId="{4C1088AB-3717-686D-89A0-AB4594ADBA56}"/>
          </ac:spMkLst>
        </pc:spChg>
        <pc:spChg chg="del">
          <ac:chgData name="Helen Murphy" userId="da8dfb51-156b-4676-b8a2-3e592b39ed52" providerId="ADAL" clId="{FA5088A8-1E75-4947-B3D9-B3BF7CB06875}" dt="2025-03-03T15:27:47.209" v="784" actId="478"/>
          <ac:spMkLst>
            <pc:docMk/>
            <pc:sldMk cId="3071309292" sldId="411"/>
            <ac:spMk id="8" creationId="{7DC6FFB9-84F2-F0FF-EE0E-2C310621799D}"/>
          </ac:spMkLst>
        </pc:spChg>
        <pc:picChg chg="add mod">
          <ac:chgData name="Helen Murphy" userId="da8dfb51-156b-4676-b8a2-3e592b39ed52" providerId="ADAL" clId="{FA5088A8-1E75-4947-B3D9-B3BF7CB06875}" dt="2025-03-03T15:28:21.031" v="788" actId="1076"/>
          <ac:picMkLst>
            <pc:docMk/>
            <pc:sldMk cId="3071309292" sldId="411"/>
            <ac:picMk id="9" creationId="{075F82FA-886F-C52E-AD0F-AC624763E2CF}"/>
          </ac:picMkLst>
        </pc:picChg>
      </pc:sldChg>
      <pc:sldChg chg="addSp delSp modSp add mod">
        <pc:chgData name="Helen Murphy" userId="da8dfb51-156b-4676-b8a2-3e592b39ed52" providerId="ADAL" clId="{FA5088A8-1E75-4947-B3D9-B3BF7CB06875}" dt="2025-03-03T15:30:19.480" v="817" actId="12"/>
        <pc:sldMkLst>
          <pc:docMk/>
          <pc:sldMk cId="763280593" sldId="412"/>
        </pc:sldMkLst>
        <pc:spChg chg="mod">
          <ac:chgData name="Helen Murphy" userId="da8dfb51-156b-4676-b8a2-3e592b39ed52" providerId="ADAL" clId="{FA5088A8-1E75-4947-B3D9-B3BF7CB06875}" dt="2025-03-03T15:28:44.578" v="791"/>
          <ac:spMkLst>
            <pc:docMk/>
            <pc:sldMk cId="763280593" sldId="412"/>
            <ac:spMk id="7" creationId="{4C1088AB-3717-686D-89A0-AB4594ADBA56}"/>
          </ac:spMkLst>
        </pc:spChg>
        <pc:spChg chg="add mod">
          <ac:chgData name="Helen Murphy" userId="da8dfb51-156b-4676-b8a2-3e592b39ed52" providerId="ADAL" clId="{FA5088A8-1E75-4947-B3D9-B3BF7CB06875}" dt="2025-03-03T15:29:57.466" v="812" actId="14100"/>
          <ac:spMkLst>
            <pc:docMk/>
            <pc:sldMk cId="763280593" sldId="412"/>
            <ac:spMk id="8" creationId="{0171331D-1CA7-3AE8-AC32-80D100645636}"/>
          </ac:spMkLst>
        </pc:spChg>
        <pc:spChg chg="add mod">
          <ac:chgData name="Helen Murphy" userId="da8dfb51-156b-4676-b8a2-3e592b39ed52" providerId="ADAL" clId="{FA5088A8-1E75-4947-B3D9-B3BF7CB06875}" dt="2025-03-03T15:30:19.480" v="817" actId="12"/>
          <ac:spMkLst>
            <pc:docMk/>
            <pc:sldMk cId="763280593" sldId="412"/>
            <ac:spMk id="11" creationId="{E0F0969F-36C7-555D-BEA3-0802D010D881}"/>
          </ac:spMkLst>
        </pc:spChg>
        <pc:picChg chg="del">
          <ac:chgData name="Helen Murphy" userId="da8dfb51-156b-4676-b8a2-3e592b39ed52" providerId="ADAL" clId="{FA5088A8-1E75-4947-B3D9-B3BF7CB06875}" dt="2025-03-03T15:28:54.637" v="792" actId="478"/>
          <ac:picMkLst>
            <pc:docMk/>
            <pc:sldMk cId="763280593" sldId="412"/>
            <ac:picMk id="9" creationId="{075F82FA-886F-C52E-AD0F-AC624763E2CF}"/>
          </ac:picMkLst>
        </pc:picChg>
      </pc:sldChg>
      <pc:sldChg chg="addSp delSp modSp add mod">
        <pc:chgData name="Helen Murphy" userId="da8dfb51-156b-4676-b8a2-3e592b39ed52" providerId="ADAL" clId="{FA5088A8-1E75-4947-B3D9-B3BF7CB06875}" dt="2025-03-03T15:35:25.096" v="951" actId="207"/>
        <pc:sldMkLst>
          <pc:docMk/>
          <pc:sldMk cId="1007018522" sldId="413"/>
        </pc:sldMkLst>
        <pc:spChg chg="del mod">
          <ac:chgData name="Helen Murphy" userId="da8dfb51-156b-4676-b8a2-3e592b39ed52" providerId="ADAL" clId="{FA5088A8-1E75-4947-B3D9-B3BF7CB06875}" dt="2025-03-03T15:30:51.723" v="821" actId="478"/>
          <ac:spMkLst>
            <pc:docMk/>
            <pc:sldMk cId="1007018522" sldId="413"/>
            <ac:spMk id="5" creationId="{ADF8A21B-07F1-09E2-4ACD-7F713C2CAD4E}"/>
          </ac:spMkLst>
        </pc:spChg>
        <pc:spChg chg="mod">
          <ac:chgData name="Helen Murphy" userId="da8dfb51-156b-4676-b8a2-3e592b39ed52" providerId="ADAL" clId="{FA5088A8-1E75-4947-B3D9-B3BF7CB06875}" dt="2025-03-03T15:31:45.740" v="898" actId="14100"/>
          <ac:spMkLst>
            <pc:docMk/>
            <pc:sldMk cId="1007018522" sldId="413"/>
            <ac:spMk id="7" creationId="{4C1088AB-3717-686D-89A0-AB4594ADBA56}"/>
          </ac:spMkLst>
        </pc:spChg>
        <pc:spChg chg="del mod">
          <ac:chgData name="Helen Murphy" userId="da8dfb51-156b-4676-b8a2-3e592b39ed52" providerId="ADAL" clId="{FA5088A8-1E75-4947-B3D9-B3BF7CB06875}" dt="2025-03-03T15:30:59.484" v="825" actId="478"/>
          <ac:spMkLst>
            <pc:docMk/>
            <pc:sldMk cId="1007018522" sldId="413"/>
            <ac:spMk id="8" creationId="{7DC6FFB9-84F2-F0FF-EE0E-2C310621799D}"/>
          </ac:spMkLst>
        </pc:spChg>
        <pc:graphicFrameChg chg="add mod">
          <ac:chgData name="Helen Murphy" userId="da8dfb51-156b-4676-b8a2-3e592b39ed52" providerId="ADAL" clId="{FA5088A8-1E75-4947-B3D9-B3BF7CB06875}" dt="2025-03-03T15:35:25.096" v="951" actId="207"/>
          <ac:graphicFrameMkLst>
            <pc:docMk/>
            <pc:sldMk cId="1007018522" sldId="413"/>
            <ac:graphicFrameMk id="9" creationId="{265E39FA-3057-5F86-2FA6-6FB98233700B}"/>
          </ac:graphicFrameMkLst>
        </pc:graphicFrameChg>
      </pc:sldChg>
      <pc:sldChg chg="addSp delSp modSp add mod">
        <pc:chgData name="Helen Murphy" userId="da8dfb51-156b-4676-b8a2-3e592b39ed52" providerId="ADAL" clId="{FA5088A8-1E75-4947-B3D9-B3BF7CB06875}" dt="2025-03-03T15:32:58.679" v="910" actId="1076"/>
        <pc:sldMkLst>
          <pc:docMk/>
          <pc:sldMk cId="201418506" sldId="414"/>
        </pc:sldMkLst>
        <pc:spChg chg="mod">
          <ac:chgData name="Helen Murphy" userId="da8dfb51-156b-4676-b8a2-3e592b39ed52" providerId="ADAL" clId="{FA5088A8-1E75-4947-B3D9-B3BF7CB06875}" dt="2025-03-03T15:32:28.860" v="904"/>
          <ac:spMkLst>
            <pc:docMk/>
            <pc:sldMk cId="201418506" sldId="414"/>
            <ac:spMk id="7" creationId="{4C1088AB-3717-686D-89A0-AB4594ADBA56}"/>
          </ac:spMkLst>
        </pc:spChg>
        <pc:spChg chg="add mod">
          <ac:chgData name="Helen Murphy" userId="da8dfb51-156b-4676-b8a2-3e592b39ed52" providerId="ADAL" clId="{FA5088A8-1E75-4947-B3D9-B3BF7CB06875}" dt="2025-03-03T15:32:45.654" v="907" actId="14100"/>
          <ac:spMkLst>
            <pc:docMk/>
            <pc:sldMk cId="201418506" sldId="414"/>
            <ac:spMk id="8" creationId="{B258B4AB-D3AB-CC3A-FE48-EEE2E9FB9C01}"/>
          </ac:spMkLst>
        </pc:spChg>
        <pc:picChg chg="del">
          <ac:chgData name="Helen Murphy" userId="da8dfb51-156b-4676-b8a2-3e592b39ed52" providerId="ADAL" clId="{FA5088A8-1E75-4947-B3D9-B3BF7CB06875}" dt="2025-03-03T15:32:36.603" v="905" actId="478"/>
          <ac:picMkLst>
            <pc:docMk/>
            <pc:sldMk cId="201418506" sldId="414"/>
            <ac:picMk id="9" creationId="{075F82FA-886F-C52E-AD0F-AC624763E2CF}"/>
          </ac:picMkLst>
        </pc:picChg>
        <pc:picChg chg="add mod">
          <ac:chgData name="Helen Murphy" userId="da8dfb51-156b-4676-b8a2-3e592b39ed52" providerId="ADAL" clId="{FA5088A8-1E75-4947-B3D9-B3BF7CB06875}" dt="2025-03-03T15:32:50.726" v="908"/>
          <ac:picMkLst>
            <pc:docMk/>
            <pc:sldMk cId="201418506" sldId="414"/>
            <ac:picMk id="10" creationId="{4C70E907-D9E2-46CC-2CF8-749AEADE0D9F}"/>
          </ac:picMkLst>
        </pc:picChg>
        <pc:picChg chg="add mod">
          <ac:chgData name="Helen Murphy" userId="da8dfb51-156b-4676-b8a2-3e592b39ed52" providerId="ADAL" clId="{FA5088A8-1E75-4947-B3D9-B3BF7CB06875}" dt="2025-03-03T15:32:58.679" v="910" actId="1076"/>
          <ac:picMkLst>
            <pc:docMk/>
            <pc:sldMk cId="201418506" sldId="414"/>
            <ac:picMk id="11" creationId="{DA7EF7DB-F991-A8CC-5733-9A9684D521F8}"/>
          </ac:picMkLst>
        </pc:picChg>
      </pc:sldChg>
      <pc:sldChg chg="add del">
        <pc:chgData name="Helen Murphy" userId="da8dfb51-156b-4676-b8a2-3e592b39ed52" providerId="ADAL" clId="{FA5088A8-1E75-4947-B3D9-B3BF7CB06875}" dt="2025-03-03T15:32:13.902" v="901"/>
        <pc:sldMkLst>
          <pc:docMk/>
          <pc:sldMk cId="2307932756" sldId="414"/>
        </pc:sldMkLst>
      </pc:sldChg>
      <pc:sldChg chg="addSp delSp modSp add mod">
        <pc:chgData name="Helen Murphy" userId="da8dfb51-156b-4676-b8a2-3e592b39ed52" providerId="ADAL" clId="{FA5088A8-1E75-4947-B3D9-B3BF7CB06875}" dt="2025-03-03T15:34:21.144" v="924" actId="255"/>
        <pc:sldMkLst>
          <pc:docMk/>
          <pc:sldMk cId="3719703462" sldId="415"/>
        </pc:sldMkLst>
        <pc:spChg chg="mod">
          <ac:chgData name="Helen Murphy" userId="da8dfb51-156b-4676-b8a2-3e592b39ed52" providerId="ADAL" clId="{FA5088A8-1E75-4947-B3D9-B3BF7CB06875}" dt="2025-03-03T15:33:29.476" v="913"/>
          <ac:spMkLst>
            <pc:docMk/>
            <pc:sldMk cId="3719703462" sldId="415"/>
            <ac:spMk id="7" creationId="{4C1088AB-3717-686D-89A0-AB4594ADBA56}"/>
          </ac:spMkLst>
        </pc:spChg>
        <pc:spChg chg="mod">
          <ac:chgData name="Helen Murphy" userId="da8dfb51-156b-4676-b8a2-3e592b39ed52" providerId="ADAL" clId="{FA5088A8-1E75-4947-B3D9-B3BF7CB06875}" dt="2025-03-03T15:34:21.144" v="924" actId="255"/>
          <ac:spMkLst>
            <pc:docMk/>
            <pc:sldMk cId="3719703462" sldId="415"/>
            <ac:spMk id="8" creationId="{B258B4AB-D3AB-CC3A-FE48-EEE2E9FB9C01}"/>
          </ac:spMkLst>
        </pc:spChg>
        <pc:picChg chg="add mod">
          <ac:chgData name="Helen Murphy" userId="da8dfb51-156b-4676-b8a2-3e592b39ed52" providerId="ADAL" clId="{FA5088A8-1E75-4947-B3D9-B3BF7CB06875}" dt="2025-03-03T15:34:01.876" v="921" actId="1076"/>
          <ac:picMkLst>
            <pc:docMk/>
            <pc:sldMk cId="3719703462" sldId="415"/>
            <ac:picMk id="5" creationId="{594A4112-D34E-030D-38B7-41D3275E1E33}"/>
          </ac:picMkLst>
        </pc:picChg>
        <pc:picChg chg="del">
          <ac:chgData name="Helen Murphy" userId="da8dfb51-156b-4676-b8a2-3e592b39ed52" providerId="ADAL" clId="{FA5088A8-1E75-4947-B3D9-B3BF7CB06875}" dt="2025-03-03T15:33:53.593" v="918" actId="478"/>
          <ac:picMkLst>
            <pc:docMk/>
            <pc:sldMk cId="3719703462" sldId="415"/>
            <ac:picMk id="10" creationId="{4C70E907-D9E2-46CC-2CF8-749AEADE0D9F}"/>
          </ac:picMkLst>
        </pc:picChg>
        <pc:picChg chg="del">
          <ac:chgData name="Helen Murphy" userId="da8dfb51-156b-4676-b8a2-3e592b39ed52" providerId="ADAL" clId="{FA5088A8-1E75-4947-B3D9-B3BF7CB06875}" dt="2025-03-03T15:33:59.052" v="920" actId="478"/>
          <ac:picMkLst>
            <pc:docMk/>
            <pc:sldMk cId="3719703462" sldId="415"/>
            <ac:picMk id="11" creationId="{DA7EF7DB-F991-A8CC-5733-9A9684D521F8}"/>
          </ac:picMkLst>
        </pc:picChg>
      </pc:sldChg>
      <pc:sldChg chg="delSp modSp add mod">
        <pc:chgData name="Helen Murphy" userId="da8dfb51-156b-4676-b8a2-3e592b39ed52" providerId="ADAL" clId="{FA5088A8-1E75-4947-B3D9-B3BF7CB06875}" dt="2025-03-03T15:35:05.446" v="950" actId="478"/>
        <pc:sldMkLst>
          <pc:docMk/>
          <pc:sldMk cId="2660867377" sldId="416"/>
        </pc:sldMkLst>
        <pc:spChg chg="mod">
          <ac:chgData name="Helen Murphy" userId="da8dfb51-156b-4676-b8a2-3e592b39ed52" providerId="ADAL" clId="{FA5088A8-1E75-4947-B3D9-B3BF7CB06875}" dt="2025-03-03T15:34:47.495" v="945"/>
          <ac:spMkLst>
            <pc:docMk/>
            <pc:sldMk cId="2660867377" sldId="416"/>
            <ac:spMk id="7" creationId="{4C1088AB-3717-686D-89A0-AB4594ADBA56}"/>
          </ac:spMkLst>
        </pc:spChg>
        <pc:spChg chg="mod">
          <ac:chgData name="Helen Murphy" userId="da8dfb51-156b-4676-b8a2-3e592b39ed52" providerId="ADAL" clId="{FA5088A8-1E75-4947-B3D9-B3BF7CB06875}" dt="2025-03-03T15:35:04.296" v="949" actId="14100"/>
          <ac:spMkLst>
            <pc:docMk/>
            <pc:sldMk cId="2660867377" sldId="416"/>
            <ac:spMk id="8" creationId="{B258B4AB-D3AB-CC3A-FE48-EEE2E9FB9C01}"/>
          </ac:spMkLst>
        </pc:spChg>
        <pc:picChg chg="del">
          <ac:chgData name="Helen Murphy" userId="da8dfb51-156b-4676-b8a2-3e592b39ed52" providerId="ADAL" clId="{FA5088A8-1E75-4947-B3D9-B3BF7CB06875}" dt="2025-03-03T15:35:05.446" v="950" actId="478"/>
          <ac:picMkLst>
            <pc:docMk/>
            <pc:sldMk cId="2660867377" sldId="416"/>
            <ac:picMk id="5" creationId="{594A4112-D34E-030D-38B7-41D3275E1E33}"/>
          </ac:picMkLst>
        </pc:picChg>
      </pc:sldChg>
      <pc:sldChg chg="addSp delSp modSp add mod">
        <pc:chgData name="Helen Murphy" userId="da8dfb51-156b-4676-b8a2-3e592b39ed52" providerId="ADAL" clId="{FA5088A8-1E75-4947-B3D9-B3BF7CB06875}" dt="2025-03-03T15:37:41.852" v="1003" actId="6549"/>
        <pc:sldMkLst>
          <pc:docMk/>
          <pc:sldMk cId="3227589761" sldId="417"/>
        </pc:sldMkLst>
        <pc:spChg chg="mod">
          <ac:chgData name="Helen Murphy" userId="da8dfb51-156b-4676-b8a2-3e592b39ed52" providerId="ADAL" clId="{FA5088A8-1E75-4947-B3D9-B3BF7CB06875}" dt="2025-03-03T15:37:41.852" v="1003" actId="6549"/>
          <ac:spMkLst>
            <pc:docMk/>
            <pc:sldMk cId="3227589761" sldId="417"/>
            <ac:spMk id="2" creationId="{13FDF718-99B9-2C8D-C0DD-EF91DB615C2A}"/>
          </ac:spMkLst>
        </pc:spChg>
        <pc:picChg chg="add del mod">
          <ac:chgData name="Helen Murphy" userId="da8dfb51-156b-4676-b8a2-3e592b39ed52" providerId="ADAL" clId="{FA5088A8-1E75-4947-B3D9-B3BF7CB06875}" dt="2025-03-03T15:37:33.760" v="964" actId="22"/>
          <ac:picMkLst>
            <pc:docMk/>
            <pc:sldMk cId="3227589761" sldId="417"/>
            <ac:picMk id="5" creationId="{12D017B4-9684-2C78-4290-4DE08B62999C}"/>
          </ac:picMkLst>
        </pc:picChg>
      </pc:sldChg>
      <pc:sldChg chg="addSp delSp modSp add mod">
        <pc:chgData name="Helen Murphy" userId="da8dfb51-156b-4676-b8a2-3e592b39ed52" providerId="ADAL" clId="{FA5088A8-1E75-4947-B3D9-B3BF7CB06875}" dt="2025-03-03T15:39:01.757" v="1027" actId="255"/>
        <pc:sldMkLst>
          <pc:docMk/>
          <pc:sldMk cId="2007721981" sldId="418"/>
        </pc:sldMkLst>
        <pc:spChg chg="mod">
          <ac:chgData name="Helen Murphy" userId="da8dfb51-156b-4676-b8a2-3e592b39ed52" providerId="ADAL" clId="{FA5088A8-1E75-4947-B3D9-B3BF7CB06875}" dt="2025-03-03T15:39:01.757" v="1027" actId="255"/>
          <ac:spMkLst>
            <pc:docMk/>
            <pc:sldMk cId="2007721981" sldId="418"/>
            <ac:spMk id="7" creationId="{4C1088AB-3717-686D-89A0-AB4594ADBA56}"/>
          </ac:spMkLst>
        </pc:spChg>
        <pc:spChg chg="del mod">
          <ac:chgData name="Helen Murphy" userId="da8dfb51-156b-4676-b8a2-3e592b39ed52" providerId="ADAL" clId="{FA5088A8-1E75-4947-B3D9-B3BF7CB06875}" dt="2025-03-03T15:38:39.991" v="1024"/>
          <ac:spMkLst>
            <pc:docMk/>
            <pc:sldMk cId="2007721981" sldId="418"/>
            <ac:spMk id="8" creationId="{B258B4AB-D3AB-CC3A-FE48-EEE2E9FB9C01}"/>
          </ac:spMkLst>
        </pc:spChg>
        <pc:picChg chg="add mod">
          <ac:chgData name="Helen Murphy" userId="da8dfb51-156b-4676-b8a2-3e592b39ed52" providerId="ADAL" clId="{FA5088A8-1E75-4947-B3D9-B3BF7CB06875}" dt="2025-03-03T15:38:26.417" v="1021"/>
          <ac:picMkLst>
            <pc:docMk/>
            <pc:sldMk cId="2007721981" sldId="418"/>
            <ac:picMk id="5" creationId="{8F61E61D-BD59-378F-95F3-91ECF8F4C994}"/>
          </ac:picMkLst>
        </pc:picChg>
        <pc:picChg chg="add mod">
          <ac:chgData name="Helen Murphy" userId="da8dfb51-156b-4676-b8a2-3e592b39ed52" providerId="ADAL" clId="{FA5088A8-1E75-4947-B3D9-B3BF7CB06875}" dt="2025-03-03T15:38:38.981" v="1022"/>
          <ac:picMkLst>
            <pc:docMk/>
            <pc:sldMk cId="2007721981" sldId="418"/>
            <ac:picMk id="9" creationId="{A31FDF6B-EB3C-635C-AECE-FF94CAC526BC}"/>
          </ac:picMkLst>
        </pc:picChg>
        <pc:picChg chg="add mod">
          <ac:chgData name="Helen Murphy" userId="da8dfb51-156b-4676-b8a2-3e592b39ed52" providerId="ADAL" clId="{FA5088A8-1E75-4947-B3D9-B3BF7CB06875}" dt="2025-03-03T15:38:38.981" v="1022"/>
          <ac:picMkLst>
            <pc:docMk/>
            <pc:sldMk cId="2007721981" sldId="418"/>
            <ac:picMk id="10" creationId="{7E8748CC-4AA3-4150-9EF5-0A672B2BBB45}"/>
          </ac:picMkLst>
        </pc:picChg>
      </pc:sldChg>
      <pc:sldChg chg="add del">
        <pc:chgData name="Helen Murphy" userId="da8dfb51-156b-4676-b8a2-3e592b39ed52" providerId="ADAL" clId="{FA5088A8-1E75-4947-B3D9-B3BF7CB06875}" dt="2025-03-03T15:36:54.222" v="954" actId="47"/>
        <pc:sldMkLst>
          <pc:docMk/>
          <pc:sldMk cId="2391210872" sldId="418"/>
        </pc:sldMkLst>
      </pc:sldChg>
      <pc:sldChg chg="modSp add mod">
        <pc:chgData name="Helen Murphy" userId="da8dfb51-156b-4676-b8a2-3e592b39ed52" providerId="ADAL" clId="{FA5088A8-1E75-4947-B3D9-B3BF7CB06875}" dt="2025-03-03T15:39:26.798" v="1034" actId="6549"/>
        <pc:sldMkLst>
          <pc:docMk/>
          <pc:sldMk cId="1822777522" sldId="419"/>
        </pc:sldMkLst>
        <pc:spChg chg="mod">
          <ac:chgData name="Helen Murphy" userId="da8dfb51-156b-4676-b8a2-3e592b39ed52" providerId="ADAL" clId="{FA5088A8-1E75-4947-B3D9-B3BF7CB06875}" dt="2025-03-03T15:39:26.798" v="1034" actId="6549"/>
          <ac:spMkLst>
            <pc:docMk/>
            <pc:sldMk cId="1822777522" sldId="419"/>
            <ac:spMk id="7" creationId="{4C1088AB-3717-686D-89A0-AB4594ADBA56}"/>
          </ac:spMkLst>
        </pc:spChg>
      </pc:sldChg>
      <pc:sldChg chg="modSp add mod">
        <pc:chgData name="Helen Murphy" userId="da8dfb51-156b-4676-b8a2-3e592b39ed52" providerId="ADAL" clId="{FA5088A8-1E75-4947-B3D9-B3BF7CB06875}" dt="2025-03-03T15:39:30.611" v="1036" actId="6549"/>
        <pc:sldMkLst>
          <pc:docMk/>
          <pc:sldMk cId="4128019316" sldId="420"/>
        </pc:sldMkLst>
        <pc:spChg chg="mod">
          <ac:chgData name="Helen Murphy" userId="da8dfb51-156b-4676-b8a2-3e592b39ed52" providerId="ADAL" clId="{FA5088A8-1E75-4947-B3D9-B3BF7CB06875}" dt="2025-03-03T15:39:30.611" v="1036" actId="6549"/>
          <ac:spMkLst>
            <pc:docMk/>
            <pc:sldMk cId="4128019316" sldId="420"/>
            <ac:spMk id="7" creationId="{4C1088AB-3717-686D-89A0-AB4594ADBA56}"/>
          </ac:spMkLst>
        </pc:spChg>
      </pc:sldChg>
      <pc:sldChg chg="modSp add mod">
        <pc:chgData name="Helen Murphy" userId="da8dfb51-156b-4676-b8a2-3e592b39ed52" providerId="ADAL" clId="{FA5088A8-1E75-4947-B3D9-B3BF7CB06875}" dt="2025-03-03T15:39:33.692" v="1038" actId="6549"/>
        <pc:sldMkLst>
          <pc:docMk/>
          <pc:sldMk cId="3723403709" sldId="421"/>
        </pc:sldMkLst>
        <pc:spChg chg="mod">
          <ac:chgData name="Helen Murphy" userId="da8dfb51-156b-4676-b8a2-3e592b39ed52" providerId="ADAL" clId="{FA5088A8-1E75-4947-B3D9-B3BF7CB06875}" dt="2025-03-03T15:39:33.692" v="1038" actId="6549"/>
          <ac:spMkLst>
            <pc:docMk/>
            <pc:sldMk cId="3723403709" sldId="421"/>
            <ac:spMk id="7" creationId="{4C1088AB-3717-686D-89A0-AB4594ADBA56}"/>
          </ac:spMkLst>
        </pc:spChg>
      </pc:sldChg>
      <pc:sldChg chg="modSp add mod">
        <pc:chgData name="Helen Murphy" userId="da8dfb51-156b-4676-b8a2-3e592b39ed52" providerId="ADAL" clId="{FA5088A8-1E75-4947-B3D9-B3BF7CB06875}" dt="2025-03-03T15:39:37.009" v="1040" actId="20577"/>
        <pc:sldMkLst>
          <pc:docMk/>
          <pc:sldMk cId="4272126950" sldId="422"/>
        </pc:sldMkLst>
        <pc:spChg chg="mod">
          <ac:chgData name="Helen Murphy" userId="da8dfb51-156b-4676-b8a2-3e592b39ed52" providerId="ADAL" clId="{FA5088A8-1E75-4947-B3D9-B3BF7CB06875}" dt="2025-03-03T15:39:37.009" v="1040" actId="20577"/>
          <ac:spMkLst>
            <pc:docMk/>
            <pc:sldMk cId="4272126950" sldId="422"/>
            <ac:spMk id="7" creationId="{4C1088AB-3717-686D-89A0-AB4594ADBA56}"/>
          </ac:spMkLst>
        </pc:spChg>
      </pc:sldChg>
      <pc:sldChg chg="modSp add mod">
        <pc:chgData name="Helen Murphy" userId="da8dfb51-156b-4676-b8a2-3e592b39ed52" providerId="ADAL" clId="{FA5088A8-1E75-4947-B3D9-B3BF7CB06875}" dt="2025-03-03T15:39:40.938" v="1042" actId="20577"/>
        <pc:sldMkLst>
          <pc:docMk/>
          <pc:sldMk cId="2222543313" sldId="423"/>
        </pc:sldMkLst>
        <pc:spChg chg="mod">
          <ac:chgData name="Helen Murphy" userId="da8dfb51-156b-4676-b8a2-3e592b39ed52" providerId="ADAL" clId="{FA5088A8-1E75-4947-B3D9-B3BF7CB06875}" dt="2025-03-03T15:39:40.938" v="1042" actId="20577"/>
          <ac:spMkLst>
            <pc:docMk/>
            <pc:sldMk cId="2222543313" sldId="423"/>
            <ac:spMk id="7" creationId="{4C1088AB-3717-686D-89A0-AB4594ADBA56}"/>
          </ac:spMkLst>
        </pc:spChg>
      </pc:sldChg>
      <pc:sldChg chg="modSp add mod">
        <pc:chgData name="Helen Murphy" userId="da8dfb51-156b-4676-b8a2-3e592b39ed52" providerId="ADAL" clId="{FA5088A8-1E75-4947-B3D9-B3BF7CB06875}" dt="2025-03-03T15:40:20.902" v="1121" actId="6549"/>
        <pc:sldMkLst>
          <pc:docMk/>
          <pc:sldMk cId="900514173" sldId="424"/>
        </pc:sldMkLst>
        <pc:spChg chg="mod">
          <ac:chgData name="Helen Murphy" userId="da8dfb51-156b-4676-b8a2-3e592b39ed52" providerId="ADAL" clId="{FA5088A8-1E75-4947-B3D9-B3BF7CB06875}" dt="2025-03-03T15:40:20.902" v="1121" actId="6549"/>
          <ac:spMkLst>
            <pc:docMk/>
            <pc:sldMk cId="900514173" sldId="424"/>
            <ac:spMk id="2" creationId="{13FDF718-99B9-2C8D-C0DD-EF91DB615C2A}"/>
          </ac:spMkLst>
        </pc:spChg>
      </pc:sldChg>
      <pc:sldChg chg="add del">
        <pc:chgData name="Helen Murphy" userId="da8dfb51-156b-4676-b8a2-3e592b39ed52" providerId="ADAL" clId="{FA5088A8-1E75-4947-B3D9-B3BF7CB06875}" dt="2025-03-03T15:39:57.023" v="1044"/>
        <pc:sldMkLst>
          <pc:docMk/>
          <pc:sldMk cId="1919437557" sldId="424"/>
        </pc:sldMkLst>
      </pc:sldChg>
      <pc:sldChg chg="modSp add mod">
        <pc:chgData name="Helen Murphy" userId="da8dfb51-156b-4676-b8a2-3e592b39ed52" providerId="ADAL" clId="{FA5088A8-1E75-4947-B3D9-B3BF7CB06875}" dt="2025-03-03T15:41:23.089" v="1172" actId="1076"/>
        <pc:sldMkLst>
          <pc:docMk/>
          <pc:sldMk cId="1732965147" sldId="425"/>
        </pc:sldMkLst>
        <pc:spChg chg="mod">
          <ac:chgData name="Helen Murphy" userId="da8dfb51-156b-4676-b8a2-3e592b39ed52" providerId="ADAL" clId="{FA5088A8-1E75-4947-B3D9-B3BF7CB06875}" dt="2025-03-03T15:41:04.934" v="1167" actId="6549"/>
          <ac:spMkLst>
            <pc:docMk/>
            <pc:sldMk cId="1732965147" sldId="425"/>
            <ac:spMk id="2" creationId="{08753028-A1A2-1608-3BEF-E621DD49366D}"/>
          </ac:spMkLst>
        </pc:spChg>
        <pc:spChg chg="mod">
          <ac:chgData name="Helen Murphy" userId="da8dfb51-156b-4676-b8a2-3e592b39ed52" providerId="ADAL" clId="{FA5088A8-1E75-4947-B3D9-B3BF7CB06875}" dt="2025-03-03T15:41:23.089" v="1172" actId="1076"/>
          <ac:spMkLst>
            <pc:docMk/>
            <pc:sldMk cId="1732965147" sldId="425"/>
            <ac:spMk id="4" creationId="{051DC5E2-0807-A145-F95A-9481E25F66FF}"/>
          </ac:spMkLst>
        </pc:spChg>
      </pc:sldChg>
      <pc:sldChg chg="addSp delSp modSp add mod">
        <pc:chgData name="Helen Murphy" userId="da8dfb51-156b-4676-b8a2-3e592b39ed52" providerId="ADAL" clId="{FA5088A8-1E75-4947-B3D9-B3BF7CB06875}" dt="2025-03-03T15:48:18.142" v="1327" actId="255"/>
        <pc:sldMkLst>
          <pc:docMk/>
          <pc:sldMk cId="1871725739" sldId="426"/>
        </pc:sldMkLst>
        <pc:spChg chg="mod">
          <ac:chgData name="Helen Murphy" userId="da8dfb51-156b-4676-b8a2-3e592b39ed52" providerId="ADAL" clId="{FA5088A8-1E75-4947-B3D9-B3BF7CB06875}" dt="2025-03-03T15:42:25.008" v="1189"/>
          <ac:spMkLst>
            <pc:docMk/>
            <pc:sldMk cId="1871725739" sldId="426"/>
            <ac:spMk id="7" creationId="{4C1088AB-3717-686D-89A0-AB4594ADBA56}"/>
          </ac:spMkLst>
        </pc:spChg>
        <pc:spChg chg="add mod">
          <ac:chgData name="Helen Murphy" userId="da8dfb51-156b-4676-b8a2-3e592b39ed52" providerId="ADAL" clId="{FA5088A8-1E75-4947-B3D9-B3BF7CB06875}" dt="2025-03-03T15:48:18.142" v="1327" actId="255"/>
          <ac:spMkLst>
            <pc:docMk/>
            <pc:sldMk cId="1871725739" sldId="426"/>
            <ac:spMk id="8" creationId="{58541A71-78D6-0B90-1A22-8478E4D631FF}"/>
          </ac:spMkLst>
        </pc:spChg>
        <pc:picChg chg="del">
          <ac:chgData name="Helen Murphy" userId="da8dfb51-156b-4676-b8a2-3e592b39ed52" providerId="ADAL" clId="{FA5088A8-1E75-4947-B3D9-B3BF7CB06875}" dt="2025-03-03T15:47:50.181" v="1319" actId="478"/>
          <ac:picMkLst>
            <pc:docMk/>
            <pc:sldMk cId="1871725739" sldId="426"/>
            <ac:picMk id="5" creationId="{8F61E61D-BD59-378F-95F3-91ECF8F4C994}"/>
          </ac:picMkLst>
        </pc:picChg>
        <pc:picChg chg="del">
          <ac:chgData name="Helen Murphy" userId="da8dfb51-156b-4676-b8a2-3e592b39ed52" providerId="ADAL" clId="{FA5088A8-1E75-4947-B3D9-B3BF7CB06875}" dt="2025-03-03T15:47:47.568" v="1318" actId="478"/>
          <ac:picMkLst>
            <pc:docMk/>
            <pc:sldMk cId="1871725739" sldId="426"/>
            <ac:picMk id="9" creationId="{A31FDF6B-EB3C-635C-AECE-FF94CAC526BC}"/>
          </ac:picMkLst>
        </pc:picChg>
        <pc:picChg chg="del">
          <ac:chgData name="Helen Murphy" userId="da8dfb51-156b-4676-b8a2-3e592b39ed52" providerId="ADAL" clId="{FA5088A8-1E75-4947-B3D9-B3BF7CB06875}" dt="2025-03-03T15:48:04.171" v="1323" actId="478"/>
          <ac:picMkLst>
            <pc:docMk/>
            <pc:sldMk cId="1871725739" sldId="426"/>
            <ac:picMk id="10" creationId="{7E8748CC-4AA3-4150-9EF5-0A672B2BBB45}"/>
          </ac:picMkLst>
        </pc:picChg>
        <pc:picChg chg="add mod">
          <ac:chgData name="Helen Murphy" userId="da8dfb51-156b-4676-b8a2-3e592b39ed52" providerId="ADAL" clId="{FA5088A8-1E75-4947-B3D9-B3BF7CB06875}" dt="2025-03-03T15:47:50.697" v="1320"/>
          <ac:picMkLst>
            <pc:docMk/>
            <pc:sldMk cId="1871725739" sldId="426"/>
            <ac:picMk id="11" creationId="{C149916B-D9D1-E64B-71AE-0DA1B7049685}"/>
          </ac:picMkLst>
        </pc:picChg>
        <pc:picChg chg="add mod">
          <ac:chgData name="Helen Murphy" userId="da8dfb51-156b-4676-b8a2-3e592b39ed52" providerId="ADAL" clId="{FA5088A8-1E75-4947-B3D9-B3BF7CB06875}" dt="2025-03-03T15:47:59.524" v="1321"/>
          <ac:picMkLst>
            <pc:docMk/>
            <pc:sldMk cId="1871725739" sldId="426"/>
            <ac:picMk id="12" creationId="{A5D2A5AC-E429-2387-E6F6-0B926CACF694}"/>
          </ac:picMkLst>
        </pc:picChg>
        <pc:picChg chg="add mod">
          <ac:chgData name="Helen Murphy" userId="da8dfb51-156b-4676-b8a2-3e592b39ed52" providerId="ADAL" clId="{FA5088A8-1E75-4947-B3D9-B3BF7CB06875}" dt="2025-03-03T15:48:05.833" v="1324" actId="1076"/>
          <ac:picMkLst>
            <pc:docMk/>
            <pc:sldMk cId="1871725739" sldId="426"/>
            <ac:picMk id="13" creationId="{E15B986C-46FF-CEE8-180B-B35A5DACE9CF}"/>
          </ac:picMkLst>
        </pc:picChg>
      </pc:sldChg>
      <pc:sldChg chg="add del">
        <pc:chgData name="Helen Murphy" userId="da8dfb51-156b-4676-b8a2-3e592b39ed52" providerId="ADAL" clId="{FA5088A8-1E75-4947-B3D9-B3BF7CB06875}" dt="2025-03-03T15:46:12.230" v="1263" actId="47"/>
        <pc:sldMkLst>
          <pc:docMk/>
          <pc:sldMk cId="3447188314" sldId="427"/>
        </pc:sldMkLst>
      </pc:sldChg>
      <pc:sldChg chg="addSp delSp modSp add mod">
        <pc:chgData name="Helen Murphy" userId="da8dfb51-156b-4676-b8a2-3e592b39ed52" providerId="ADAL" clId="{FA5088A8-1E75-4947-B3D9-B3BF7CB06875}" dt="2025-03-03T15:44:09.988" v="1223" actId="14100"/>
        <pc:sldMkLst>
          <pc:docMk/>
          <pc:sldMk cId="2953319007" sldId="428"/>
        </pc:sldMkLst>
        <pc:spChg chg="mod">
          <ac:chgData name="Helen Murphy" userId="da8dfb51-156b-4676-b8a2-3e592b39ed52" providerId="ADAL" clId="{FA5088A8-1E75-4947-B3D9-B3BF7CB06875}" dt="2025-03-03T15:43:12.295" v="1210" actId="6549"/>
          <ac:spMkLst>
            <pc:docMk/>
            <pc:sldMk cId="2953319007" sldId="428"/>
            <ac:spMk id="7" creationId="{4C1088AB-3717-686D-89A0-AB4594ADBA56}"/>
          </ac:spMkLst>
        </pc:spChg>
        <pc:spChg chg="mod">
          <ac:chgData name="Helen Murphy" userId="da8dfb51-156b-4676-b8a2-3e592b39ed52" providerId="ADAL" clId="{FA5088A8-1E75-4947-B3D9-B3BF7CB06875}" dt="2025-03-03T15:44:09.988" v="1223" actId="14100"/>
          <ac:spMkLst>
            <pc:docMk/>
            <pc:sldMk cId="2953319007" sldId="428"/>
            <ac:spMk id="8" creationId="{58541A71-78D6-0B90-1A22-8478E4D631FF}"/>
          </ac:spMkLst>
        </pc:spChg>
        <pc:spChg chg="add mod">
          <ac:chgData name="Helen Murphy" userId="da8dfb51-156b-4676-b8a2-3e592b39ed52" providerId="ADAL" clId="{FA5088A8-1E75-4947-B3D9-B3BF7CB06875}" dt="2025-03-03T15:43:32.396" v="1215"/>
          <ac:spMkLst>
            <pc:docMk/>
            <pc:sldMk cId="2953319007" sldId="428"/>
            <ac:spMk id="11" creationId="{AEE4DF2C-3249-5B76-51F7-47500098480E}"/>
          </ac:spMkLst>
        </pc:spChg>
        <pc:spChg chg="add del mod">
          <ac:chgData name="Helen Murphy" userId="da8dfb51-156b-4676-b8a2-3e592b39ed52" providerId="ADAL" clId="{FA5088A8-1E75-4947-B3D9-B3BF7CB06875}" dt="2025-03-03T15:43:44.502" v="1217" actId="478"/>
          <ac:spMkLst>
            <pc:docMk/>
            <pc:sldMk cId="2953319007" sldId="428"/>
            <ac:spMk id="13" creationId="{3FF1B3D3-E285-89E3-F74B-7ADE3809F112}"/>
          </ac:spMkLst>
        </pc:spChg>
        <pc:picChg chg="del">
          <ac:chgData name="Helen Murphy" userId="da8dfb51-156b-4676-b8a2-3e592b39ed52" providerId="ADAL" clId="{FA5088A8-1E75-4947-B3D9-B3BF7CB06875}" dt="2025-03-03T15:43:46.606" v="1218" actId="478"/>
          <ac:picMkLst>
            <pc:docMk/>
            <pc:sldMk cId="2953319007" sldId="428"/>
            <ac:picMk id="5" creationId="{8F61E61D-BD59-378F-95F3-91ECF8F4C994}"/>
          </ac:picMkLst>
        </pc:picChg>
        <pc:picChg chg="del">
          <ac:chgData name="Helen Murphy" userId="da8dfb51-156b-4676-b8a2-3e592b39ed52" providerId="ADAL" clId="{FA5088A8-1E75-4947-B3D9-B3BF7CB06875}" dt="2025-03-03T15:43:25.168" v="1214" actId="478"/>
          <ac:picMkLst>
            <pc:docMk/>
            <pc:sldMk cId="2953319007" sldId="428"/>
            <ac:picMk id="9" creationId="{A31FDF6B-EB3C-635C-AECE-FF94CAC526BC}"/>
          </ac:picMkLst>
        </pc:picChg>
        <pc:picChg chg="del">
          <ac:chgData name="Helen Murphy" userId="da8dfb51-156b-4676-b8a2-3e592b39ed52" providerId="ADAL" clId="{FA5088A8-1E75-4947-B3D9-B3BF7CB06875}" dt="2025-03-03T15:43:47.308" v="1219" actId="478"/>
          <ac:picMkLst>
            <pc:docMk/>
            <pc:sldMk cId="2953319007" sldId="428"/>
            <ac:picMk id="10" creationId="{7E8748CC-4AA3-4150-9EF5-0A672B2BBB45}"/>
          </ac:picMkLst>
        </pc:picChg>
        <pc:picChg chg="add mod">
          <ac:chgData name="Helen Murphy" userId="da8dfb51-156b-4676-b8a2-3e592b39ed52" providerId="ADAL" clId="{FA5088A8-1E75-4947-B3D9-B3BF7CB06875}" dt="2025-03-03T15:43:32.396" v="1215"/>
          <ac:picMkLst>
            <pc:docMk/>
            <pc:sldMk cId="2953319007" sldId="428"/>
            <ac:picMk id="12" creationId="{7892AB67-893F-25E8-1208-ACDD6377B5F8}"/>
          </ac:picMkLst>
        </pc:picChg>
        <pc:picChg chg="add del mod">
          <ac:chgData name="Helen Murphy" userId="da8dfb51-156b-4676-b8a2-3e592b39ed52" providerId="ADAL" clId="{FA5088A8-1E75-4947-B3D9-B3BF7CB06875}" dt="2025-03-03T15:43:44.502" v="1217" actId="478"/>
          <ac:picMkLst>
            <pc:docMk/>
            <pc:sldMk cId="2953319007" sldId="428"/>
            <ac:picMk id="14" creationId="{73894586-E2A4-F70E-CE22-E8C1F7978E1A}"/>
          </ac:picMkLst>
        </pc:picChg>
        <pc:picChg chg="add mod">
          <ac:chgData name="Helen Murphy" userId="da8dfb51-156b-4676-b8a2-3e592b39ed52" providerId="ADAL" clId="{FA5088A8-1E75-4947-B3D9-B3BF7CB06875}" dt="2025-03-03T15:43:55.060" v="1220"/>
          <ac:picMkLst>
            <pc:docMk/>
            <pc:sldMk cId="2953319007" sldId="428"/>
            <ac:picMk id="15" creationId="{9B709C72-D7A6-52A3-2CD9-D62FB0D24C52}"/>
          </ac:picMkLst>
        </pc:picChg>
        <pc:picChg chg="add mod">
          <ac:chgData name="Helen Murphy" userId="da8dfb51-156b-4676-b8a2-3e592b39ed52" providerId="ADAL" clId="{FA5088A8-1E75-4947-B3D9-B3BF7CB06875}" dt="2025-03-03T15:44:02.686" v="1221"/>
          <ac:picMkLst>
            <pc:docMk/>
            <pc:sldMk cId="2953319007" sldId="428"/>
            <ac:picMk id="16" creationId="{BCD044F2-FA73-7302-6CE9-754DF04FE6B7}"/>
          </ac:picMkLst>
        </pc:picChg>
        <pc:picChg chg="add mod">
          <ac:chgData name="Helen Murphy" userId="da8dfb51-156b-4676-b8a2-3e592b39ed52" providerId="ADAL" clId="{FA5088A8-1E75-4947-B3D9-B3BF7CB06875}" dt="2025-03-03T15:44:02.686" v="1221"/>
          <ac:picMkLst>
            <pc:docMk/>
            <pc:sldMk cId="2953319007" sldId="428"/>
            <ac:picMk id="17" creationId="{A03D2FC0-7C70-D0DC-2AB8-8F72221880A3}"/>
          </ac:picMkLst>
        </pc:picChg>
      </pc:sldChg>
      <pc:sldChg chg="addSp delSp modSp add del mod">
        <pc:chgData name="Helen Murphy" userId="da8dfb51-156b-4676-b8a2-3e592b39ed52" providerId="ADAL" clId="{FA5088A8-1E75-4947-B3D9-B3BF7CB06875}" dt="2025-03-03T15:46:30.145" v="1305" actId="47"/>
        <pc:sldMkLst>
          <pc:docMk/>
          <pc:sldMk cId="3902184489" sldId="429"/>
        </pc:sldMkLst>
        <pc:spChg chg="add del mod">
          <ac:chgData name="Helen Murphy" userId="da8dfb51-156b-4676-b8a2-3e592b39ed52" providerId="ADAL" clId="{FA5088A8-1E75-4947-B3D9-B3BF7CB06875}" dt="2025-03-03T15:45:07.702" v="1250" actId="478"/>
          <ac:spMkLst>
            <pc:docMk/>
            <pc:sldMk cId="3902184489" sldId="429"/>
            <ac:spMk id="5" creationId="{C1C27798-67D5-8AF1-7B0D-CD77355ABD9D}"/>
          </ac:spMkLst>
        </pc:spChg>
        <pc:spChg chg="mod">
          <ac:chgData name="Helen Murphy" userId="da8dfb51-156b-4676-b8a2-3e592b39ed52" providerId="ADAL" clId="{FA5088A8-1E75-4947-B3D9-B3BF7CB06875}" dt="2025-03-03T15:44:40.259" v="1245"/>
          <ac:spMkLst>
            <pc:docMk/>
            <pc:sldMk cId="3902184489" sldId="429"/>
            <ac:spMk id="7" creationId="{4C1088AB-3717-686D-89A0-AB4594ADBA56}"/>
          </ac:spMkLst>
        </pc:spChg>
        <pc:spChg chg="mod">
          <ac:chgData name="Helen Murphy" userId="da8dfb51-156b-4676-b8a2-3e592b39ed52" providerId="ADAL" clId="{FA5088A8-1E75-4947-B3D9-B3BF7CB06875}" dt="2025-03-03T15:44:56.843" v="1248" actId="6549"/>
          <ac:spMkLst>
            <pc:docMk/>
            <pc:sldMk cId="3902184489" sldId="429"/>
            <ac:spMk id="8" creationId="{58541A71-78D6-0B90-1A22-8478E4D631FF}"/>
          </ac:spMkLst>
        </pc:spChg>
        <pc:spChg chg="add del mod">
          <ac:chgData name="Helen Murphy" userId="da8dfb51-156b-4676-b8a2-3e592b39ed52" providerId="ADAL" clId="{FA5088A8-1E75-4947-B3D9-B3BF7CB06875}" dt="2025-03-03T15:45:23.337" v="1255" actId="478"/>
          <ac:spMkLst>
            <pc:docMk/>
            <pc:sldMk cId="3902184489" sldId="429"/>
            <ac:spMk id="10" creationId="{70F74DB6-CCC2-FBA9-9BCF-A7B4E48304C0}"/>
          </ac:spMkLst>
        </pc:spChg>
        <pc:spChg chg="add mod">
          <ac:chgData name="Helen Murphy" userId="da8dfb51-156b-4676-b8a2-3e592b39ed52" providerId="ADAL" clId="{FA5088A8-1E75-4947-B3D9-B3BF7CB06875}" dt="2025-03-03T15:46:03.410" v="1261"/>
          <ac:spMkLst>
            <pc:docMk/>
            <pc:sldMk cId="3902184489" sldId="429"/>
            <ac:spMk id="14" creationId="{68E0B139-0ED2-8050-8E99-E7BD8B61A480}"/>
          </ac:spMkLst>
        </pc:spChg>
        <pc:picChg chg="add mod">
          <ac:chgData name="Helen Murphy" userId="da8dfb51-156b-4676-b8a2-3e592b39ed52" providerId="ADAL" clId="{FA5088A8-1E75-4947-B3D9-B3BF7CB06875}" dt="2025-03-03T15:45:13.374" v="1253" actId="1076"/>
          <ac:picMkLst>
            <pc:docMk/>
            <pc:sldMk cId="3902184489" sldId="429"/>
            <ac:picMk id="9" creationId="{969E8F55-0FA8-9E52-2035-33F16F7F3D36}"/>
          </ac:picMkLst>
        </pc:picChg>
        <pc:picChg chg="add del mod">
          <ac:chgData name="Helen Murphy" userId="da8dfb51-156b-4676-b8a2-3e592b39ed52" providerId="ADAL" clId="{FA5088A8-1E75-4947-B3D9-B3BF7CB06875}" dt="2025-03-03T15:45:23.337" v="1255" actId="478"/>
          <ac:picMkLst>
            <pc:docMk/>
            <pc:sldMk cId="3902184489" sldId="429"/>
            <ac:picMk id="11" creationId="{9A9930BF-69BC-E0C0-4B8F-CBB7C328EE26}"/>
          </ac:picMkLst>
        </pc:picChg>
        <pc:picChg chg="add del mod">
          <ac:chgData name="Helen Murphy" userId="da8dfb51-156b-4676-b8a2-3e592b39ed52" providerId="ADAL" clId="{FA5088A8-1E75-4947-B3D9-B3BF7CB06875}" dt="2025-03-03T15:45:23.337" v="1255" actId="478"/>
          <ac:picMkLst>
            <pc:docMk/>
            <pc:sldMk cId="3902184489" sldId="429"/>
            <ac:picMk id="12" creationId="{DDBB930A-66AC-94F9-7782-A2A68F4E8BB4}"/>
          </ac:picMkLst>
        </pc:picChg>
        <pc:picChg chg="add mod">
          <ac:chgData name="Helen Murphy" userId="da8dfb51-156b-4676-b8a2-3e592b39ed52" providerId="ADAL" clId="{FA5088A8-1E75-4947-B3D9-B3BF7CB06875}" dt="2025-03-03T15:45:42.342" v="1259" actId="1076"/>
          <ac:picMkLst>
            <pc:docMk/>
            <pc:sldMk cId="3902184489" sldId="429"/>
            <ac:picMk id="13" creationId="{82ADAE67-D2F3-BA3E-5A39-4A77AC8BE9BE}"/>
          </ac:picMkLst>
        </pc:picChg>
        <pc:picChg chg="del">
          <ac:chgData name="Helen Murphy" userId="da8dfb51-156b-4676-b8a2-3e592b39ed52" providerId="ADAL" clId="{FA5088A8-1E75-4947-B3D9-B3BF7CB06875}" dt="2025-03-03T15:45:11.480" v="1252" actId="478"/>
          <ac:picMkLst>
            <pc:docMk/>
            <pc:sldMk cId="3902184489" sldId="429"/>
            <ac:picMk id="15" creationId="{9B709C72-D7A6-52A3-2CD9-D62FB0D24C52}"/>
          </ac:picMkLst>
        </pc:picChg>
        <pc:picChg chg="del">
          <ac:chgData name="Helen Murphy" userId="da8dfb51-156b-4676-b8a2-3e592b39ed52" providerId="ADAL" clId="{FA5088A8-1E75-4947-B3D9-B3BF7CB06875}" dt="2025-03-03T15:45:09.832" v="1251" actId="478"/>
          <ac:picMkLst>
            <pc:docMk/>
            <pc:sldMk cId="3902184489" sldId="429"/>
            <ac:picMk id="16" creationId="{BCD044F2-FA73-7302-6CE9-754DF04FE6B7}"/>
          </ac:picMkLst>
        </pc:picChg>
        <pc:picChg chg="del">
          <ac:chgData name="Helen Murphy" userId="da8dfb51-156b-4676-b8a2-3e592b39ed52" providerId="ADAL" clId="{FA5088A8-1E75-4947-B3D9-B3BF7CB06875}" dt="2025-03-03T15:45:24.785" v="1256" actId="478"/>
          <ac:picMkLst>
            <pc:docMk/>
            <pc:sldMk cId="3902184489" sldId="429"/>
            <ac:picMk id="17" creationId="{A03D2FC0-7C70-D0DC-2AB8-8F72221880A3}"/>
          </ac:picMkLst>
        </pc:picChg>
      </pc:sldChg>
      <pc:sldChg chg="add del">
        <pc:chgData name="Helen Murphy" userId="da8dfb51-156b-4676-b8a2-3e592b39ed52" providerId="ADAL" clId="{FA5088A8-1E75-4947-B3D9-B3BF7CB06875}" dt="2025-03-03T15:46:21.388" v="1303" actId="47"/>
        <pc:sldMkLst>
          <pc:docMk/>
          <pc:sldMk cId="3847718311" sldId="430"/>
        </pc:sldMkLst>
      </pc:sldChg>
      <pc:sldChg chg="addSp delSp modSp add mod">
        <pc:chgData name="Helen Murphy" userId="da8dfb51-156b-4676-b8a2-3e592b39ed52" providerId="ADAL" clId="{FA5088A8-1E75-4947-B3D9-B3BF7CB06875}" dt="2025-03-03T15:47:13.182" v="1315"/>
        <pc:sldMkLst>
          <pc:docMk/>
          <pc:sldMk cId="3870827877" sldId="430"/>
        </pc:sldMkLst>
        <pc:spChg chg="mod">
          <ac:chgData name="Helen Murphy" userId="da8dfb51-156b-4676-b8a2-3e592b39ed52" providerId="ADAL" clId="{FA5088A8-1E75-4947-B3D9-B3BF7CB06875}" dt="2025-03-03T15:46:45.468" v="1308"/>
          <ac:spMkLst>
            <pc:docMk/>
            <pc:sldMk cId="3870827877" sldId="430"/>
            <ac:spMk id="7" creationId="{4C1088AB-3717-686D-89A0-AB4594ADBA56}"/>
          </ac:spMkLst>
        </pc:spChg>
        <pc:spChg chg="mod">
          <ac:chgData name="Helen Murphy" userId="da8dfb51-156b-4676-b8a2-3e592b39ed52" providerId="ADAL" clId="{FA5088A8-1E75-4947-B3D9-B3BF7CB06875}" dt="2025-03-03T15:46:58.579" v="1311" actId="1076"/>
          <ac:spMkLst>
            <pc:docMk/>
            <pc:sldMk cId="3870827877" sldId="430"/>
            <ac:spMk id="8" creationId="{58541A71-78D6-0B90-1A22-8478E4D631FF}"/>
          </ac:spMkLst>
        </pc:spChg>
        <pc:picChg chg="add mod">
          <ac:chgData name="Helen Murphy" userId="da8dfb51-156b-4676-b8a2-3e592b39ed52" providerId="ADAL" clId="{FA5088A8-1E75-4947-B3D9-B3BF7CB06875}" dt="2025-03-03T15:47:07.241" v="1314"/>
          <ac:picMkLst>
            <pc:docMk/>
            <pc:sldMk cId="3870827877" sldId="430"/>
            <ac:picMk id="5" creationId="{284FEEC4-1AE5-5674-12BB-253811030869}"/>
          </ac:picMkLst>
        </pc:picChg>
        <pc:picChg chg="del">
          <ac:chgData name="Helen Murphy" userId="da8dfb51-156b-4676-b8a2-3e592b39ed52" providerId="ADAL" clId="{FA5088A8-1E75-4947-B3D9-B3BF7CB06875}" dt="2025-03-03T15:47:00.173" v="1312" actId="478"/>
          <ac:picMkLst>
            <pc:docMk/>
            <pc:sldMk cId="3870827877" sldId="430"/>
            <ac:picMk id="9" creationId="{969E8F55-0FA8-9E52-2035-33F16F7F3D36}"/>
          </ac:picMkLst>
        </pc:picChg>
        <pc:picChg chg="add mod">
          <ac:chgData name="Helen Murphy" userId="da8dfb51-156b-4676-b8a2-3e592b39ed52" providerId="ADAL" clId="{FA5088A8-1E75-4947-B3D9-B3BF7CB06875}" dt="2025-03-03T15:47:13.182" v="1315"/>
          <ac:picMkLst>
            <pc:docMk/>
            <pc:sldMk cId="3870827877" sldId="430"/>
            <ac:picMk id="10" creationId="{C9A367C0-331C-5440-96B0-1558B4AA6FEF}"/>
          </ac:picMkLst>
        </pc:picChg>
        <pc:picChg chg="del">
          <ac:chgData name="Helen Murphy" userId="da8dfb51-156b-4676-b8a2-3e592b39ed52" providerId="ADAL" clId="{FA5088A8-1E75-4947-B3D9-B3BF7CB06875}" dt="2025-03-03T15:47:01.106" v="1313" actId="478"/>
          <ac:picMkLst>
            <pc:docMk/>
            <pc:sldMk cId="3870827877" sldId="430"/>
            <ac:picMk id="13" creationId="{82ADAE67-D2F3-BA3E-5A39-4A77AC8BE9BE}"/>
          </ac:picMkLst>
        </pc:picChg>
      </pc:sldChg>
      <pc:sldChg chg="add">
        <pc:chgData name="Helen Murphy" userId="da8dfb51-156b-4676-b8a2-3e592b39ed52" providerId="ADAL" clId="{FA5088A8-1E75-4947-B3D9-B3BF7CB06875}" dt="2025-03-03T15:47:24.593" v="1316"/>
        <pc:sldMkLst>
          <pc:docMk/>
          <pc:sldMk cId="3373942905" sldId="431"/>
        </pc:sldMkLst>
      </pc:sldChg>
      <pc:sldChg chg="modSp add mod">
        <pc:chgData name="Helen Murphy" userId="da8dfb51-156b-4676-b8a2-3e592b39ed52" providerId="ADAL" clId="{FA5088A8-1E75-4947-B3D9-B3BF7CB06875}" dt="2025-03-03T15:48:43.838" v="1406" actId="6549"/>
        <pc:sldMkLst>
          <pc:docMk/>
          <pc:sldMk cId="3874230191" sldId="432"/>
        </pc:sldMkLst>
        <pc:spChg chg="mod">
          <ac:chgData name="Helen Murphy" userId="da8dfb51-156b-4676-b8a2-3e592b39ed52" providerId="ADAL" clId="{FA5088A8-1E75-4947-B3D9-B3BF7CB06875}" dt="2025-03-03T15:48:43.838" v="1406" actId="6549"/>
          <ac:spMkLst>
            <pc:docMk/>
            <pc:sldMk cId="3874230191" sldId="432"/>
            <ac:spMk id="2" creationId="{13FDF718-99B9-2C8D-C0DD-EF91DB615C2A}"/>
          </ac:spMkLst>
        </pc:spChg>
      </pc:sldChg>
      <pc:sldChg chg="addSp delSp modSp add mod">
        <pc:chgData name="Helen Murphy" userId="da8dfb51-156b-4676-b8a2-3e592b39ed52" providerId="ADAL" clId="{FA5088A8-1E75-4947-B3D9-B3BF7CB06875}" dt="2025-03-03T15:59:51.099" v="1534" actId="14100"/>
        <pc:sldMkLst>
          <pc:docMk/>
          <pc:sldMk cId="679736112" sldId="433"/>
        </pc:sldMkLst>
        <pc:spChg chg="mod">
          <ac:chgData name="Helen Murphy" userId="da8dfb51-156b-4676-b8a2-3e592b39ed52" providerId="ADAL" clId="{FA5088A8-1E75-4947-B3D9-B3BF7CB06875}" dt="2025-03-03T15:49:13.997" v="1411"/>
          <ac:spMkLst>
            <pc:docMk/>
            <pc:sldMk cId="679736112" sldId="433"/>
            <ac:spMk id="7" creationId="{4C1088AB-3717-686D-89A0-AB4594ADBA56}"/>
          </ac:spMkLst>
        </pc:spChg>
        <pc:spChg chg="mod">
          <ac:chgData name="Helen Murphy" userId="da8dfb51-156b-4676-b8a2-3e592b39ed52" providerId="ADAL" clId="{FA5088A8-1E75-4947-B3D9-B3BF7CB06875}" dt="2025-03-03T15:59:25.881" v="1531" actId="108"/>
          <ac:spMkLst>
            <pc:docMk/>
            <pc:sldMk cId="679736112" sldId="433"/>
            <ac:spMk id="8" creationId="{58541A71-78D6-0B90-1A22-8478E4D631FF}"/>
          </ac:spMkLst>
        </pc:spChg>
        <pc:spChg chg="add mod">
          <ac:chgData name="Helen Murphy" userId="da8dfb51-156b-4676-b8a2-3e592b39ed52" providerId="ADAL" clId="{FA5088A8-1E75-4947-B3D9-B3BF7CB06875}" dt="2025-03-03T15:59:51.099" v="1534" actId="14100"/>
          <ac:spMkLst>
            <pc:docMk/>
            <pc:sldMk cId="679736112" sldId="433"/>
            <ac:spMk id="12" creationId="{ED5EBF18-9766-CFBC-8285-0BE23068ABCD}"/>
          </ac:spMkLst>
        </pc:spChg>
        <pc:picChg chg="del">
          <ac:chgData name="Helen Murphy" userId="da8dfb51-156b-4676-b8a2-3e592b39ed52" providerId="ADAL" clId="{FA5088A8-1E75-4947-B3D9-B3BF7CB06875}" dt="2025-03-03T15:49:33.547" v="1415" actId="478"/>
          <ac:picMkLst>
            <pc:docMk/>
            <pc:sldMk cId="679736112" sldId="433"/>
            <ac:picMk id="5" creationId="{284FEEC4-1AE5-5674-12BB-253811030869}"/>
          </ac:picMkLst>
        </pc:picChg>
        <pc:picChg chg="add mod">
          <ac:chgData name="Helen Murphy" userId="da8dfb51-156b-4676-b8a2-3e592b39ed52" providerId="ADAL" clId="{FA5088A8-1E75-4947-B3D9-B3BF7CB06875}" dt="2025-03-03T15:49:39.642" v="1417"/>
          <ac:picMkLst>
            <pc:docMk/>
            <pc:sldMk cId="679736112" sldId="433"/>
            <ac:picMk id="9" creationId="{3C70D4C4-1ABC-FDA3-D277-BC3C96DBCAF5}"/>
          </ac:picMkLst>
        </pc:picChg>
        <pc:picChg chg="del">
          <ac:chgData name="Helen Murphy" userId="da8dfb51-156b-4676-b8a2-3e592b39ed52" providerId="ADAL" clId="{FA5088A8-1E75-4947-B3D9-B3BF7CB06875}" dt="2025-03-03T15:49:34.396" v="1416" actId="478"/>
          <ac:picMkLst>
            <pc:docMk/>
            <pc:sldMk cId="679736112" sldId="433"/>
            <ac:picMk id="10" creationId="{C9A367C0-331C-5440-96B0-1558B4AA6FEF}"/>
          </ac:picMkLst>
        </pc:picChg>
      </pc:sldChg>
      <pc:sldChg chg="add del">
        <pc:chgData name="Helen Murphy" userId="da8dfb51-156b-4676-b8a2-3e592b39ed52" providerId="ADAL" clId="{FA5088A8-1E75-4947-B3D9-B3BF7CB06875}" dt="2025-03-03T15:48:57.950" v="1408"/>
        <pc:sldMkLst>
          <pc:docMk/>
          <pc:sldMk cId="2364618423" sldId="433"/>
        </pc:sldMkLst>
      </pc:sldChg>
      <pc:sldChg chg="addSp delSp modSp add mod ord">
        <pc:chgData name="Helen Murphy" userId="da8dfb51-156b-4676-b8a2-3e592b39ed52" providerId="ADAL" clId="{FA5088A8-1E75-4947-B3D9-B3BF7CB06875}" dt="2025-03-03T16:00:01.580" v="1536"/>
        <pc:sldMkLst>
          <pc:docMk/>
          <pc:sldMk cId="58495796" sldId="434"/>
        </pc:sldMkLst>
        <pc:spChg chg="mod">
          <ac:chgData name="Helen Murphy" userId="da8dfb51-156b-4676-b8a2-3e592b39ed52" providerId="ADAL" clId="{FA5088A8-1E75-4947-B3D9-B3BF7CB06875}" dt="2025-03-03T15:50:14.896" v="1422"/>
          <ac:spMkLst>
            <pc:docMk/>
            <pc:sldMk cId="58495796" sldId="434"/>
            <ac:spMk id="7" creationId="{4C1088AB-3717-686D-89A0-AB4594ADBA56}"/>
          </ac:spMkLst>
        </pc:spChg>
        <pc:spChg chg="mod">
          <ac:chgData name="Helen Murphy" userId="da8dfb51-156b-4676-b8a2-3e592b39ed52" providerId="ADAL" clId="{FA5088A8-1E75-4947-B3D9-B3BF7CB06875}" dt="2025-03-03T15:50:50.406" v="1430" actId="14100"/>
          <ac:spMkLst>
            <pc:docMk/>
            <pc:sldMk cId="58495796" sldId="434"/>
            <ac:spMk id="8" creationId="{58541A71-78D6-0B90-1A22-8478E4D631FF}"/>
          </ac:spMkLst>
        </pc:spChg>
        <pc:spChg chg="del mod">
          <ac:chgData name="Helen Murphy" userId="da8dfb51-156b-4676-b8a2-3e592b39ed52" providerId="ADAL" clId="{FA5088A8-1E75-4947-B3D9-B3BF7CB06875}" dt="2025-03-03T15:50:27.949" v="1426" actId="478"/>
          <ac:spMkLst>
            <pc:docMk/>
            <pc:sldMk cId="58495796" sldId="434"/>
            <ac:spMk id="12" creationId="{ED5EBF18-9766-CFBC-8285-0BE23068ABCD}"/>
          </ac:spMkLst>
        </pc:spChg>
        <pc:picChg chg="add mod">
          <ac:chgData name="Helen Murphy" userId="da8dfb51-156b-4676-b8a2-3e592b39ed52" providerId="ADAL" clId="{FA5088A8-1E75-4947-B3D9-B3BF7CB06875}" dt="2025-03-03T15:50:52.716" v="1431" actId="1076"/>
          <ac:picMkLst>
            <pc:docMk/>
            <pc:sldMk cId="58495796" sldId="434"/>
            <ac:picMk id="5" creationId="{FCA1D6EE-6EF4-5BB1-EF62-4F9B88D90AD8}"/>
          </ac:picMkLst>
        </pc:picChg>
        <pc:picChg chg="del">
          <ac:chgData name="Helen Murphy" userId="da8dfb51-156b-4676-b8a2-3e592b39ed52" providerId="ADAL" clId="{FA5088A8-1E75-4947-B3D9-B3BF7CB06875}" dt="2025-03-03T15:50:30.050" v="1427" actId="478"/>
          <ac:picMkLst>
            <pc:docMk/>
            <pc:sldMk cId="58495796" sldId="434"/>
            <ac:picMk id="9" creationId="{3C70D4C4-1ABC-FDA3-D277-BC3C96DBCAF5}"/>
          </ac:picMkLst>
        </pc:picChg>
        <pc:picChg chg="add mod">
          <ac:chgData name="Helen Murphy" userId="da8dfb51-156b-4676-b8a2-3e592b39ed52" providerId="ADAL" clId="{FA5088A8-1E75-4947-B3D9-B3BF7CB06875}" dt="2025-03-03T15:50:54.365" v="1432" actId="1076"/>
          <ac:picMkLst>
            <pc:docMk/>
            <pc:sldMk cId="58495796" sldId="434"/>
            <ac:picMk id="10" creationId="{8A25BE58-352E-1776-7998-B46787763E1A}"/>
          </ac:picMkLst>
        </pc:picChg>
      </pc:sldChg>
      <pc:sldChg chg="modSp add mod">
        <pc:chgData name="Helen Murphy" userId="da8dfb51-156b-4676-b8a2-3e592b39ed52" providerId="ADAL" clId="{FA5088A8-1E75-4947-B3D9-B3BF7CB06875}" dt="2025-03-03T15:51:06.353" v="1472" actId="6549"/>
        <pc:sldMkLst>
          <pc:docMk/>
          <pc:sldMk cId="3493576405" sldId="435"/>
        </pc:sldMkLst>
        <pc:spChg chg="mod">
          <ac:chgData name="Helen Murphy" userId="da8dfb51-156b-4676-b8a2-3e592b39ed52" providerId="ADAL" clId="{FA5088A8-1E75-4947-B3D9-B3BF7CB06875}" dt="2025-03-03T15:51:06.353" v="1472" actId="6549"/>
          <ac:spMkLst>
            <pc:docMk/>
            <pc:sldMk cId="3493576405" sldId="435"/>
            <ac:spMk id="2" creationId="{13FDF718-99B9-2C8D-C0DD-EF91DB615C2A}"/>
          </ac:spMkLst>
        </pc:spChg>
      </pc:sldChg>
    </pc:docChg>
  </pc:docChgLst>
  <pc:docChgLst>
    <pc:chgData name="Matt Harvey" userId="luECNBx1rtxPR/ldejeynKYIyIyMPOOvBz5BQUAlkvg=" providerId="None" clId="Web-{DC363E8C-816E-43C5-A598-DE8259753B7B}"/>
    <pc:docChg chg="addSld delSld modSld">
      <pc:chgData name="Matt Harvey" userId="luECNBx1rtxPR/ldejeynKYIyIyMPOOvBz5BQUAlkvg=" providerId="None" clId="Web-{DC363E8C-816E-43C5-A598-DE8259753B7B}" dt="2025-03-13T16:32:44.798" v="266" actId="20577"/>
      <pc:docMkLst>
        <pc:docMk/>
      </pc:docMkLst>
      <pc:sldChg chg="modSp">
        <pc:chgData name="Matt Harvey" userId="luECNBx1rtxPR/ldejeynKYIyIyMPOOvBz5BQUAlkvg=" providerId="None" clId="Web-{DC363E8C-816E-43C5-A598-DE8259753B7B}" dt="2025-03-13T15:41:15.007" v="0" actId="20577"/>
        <pc:sldMkLst>
          <pc:docMk/>
          <pc:sldMk cId="4160449553" sldId="408"/>
        </pc:sldMkLst>
        <pc:spChg chg="mod">
          <ac:chgData name="Matt Harvey" userId="luECNBx1rtxPR/ldejeynKYIyIyMPOOvBz5BQUAlkvg=" providerId="None" clId="Web-{DC363E8C-816E-43C5-A598-DE8259753B7B}" dt="2025-03-13T15:41:15.007" v="0" actId="20577"/>
          <ac:spMkLst>
            <pc:docMk/>
            <pc:sldMk cId="4160449553" sldId="408"/>
            <ac:spMk id="8" creationId="{7DC6FFB9-84F2-F0FF-EE0E-2C310621799D}"/>
          </ac:spMkLst>
        </pc:spChg>
      </pc:sldChg>
      <pc:sldChg chg="modSp">
        <pc:chgData name="Matt Harvey" userId="luECNBx1rtxPR/ldejeynKYIyIyMPOOvBz5BQUAlkvg=" providerId="None" clId="Web-{DC363E8C-816E-43C5-A598-DE8259753B7B}" dt="2025-03-13T16:11:43.652" v="18" actId="20577"/>
        <pc:sldMkLst>
          <pc:docMk/>
          <pc:sldMk cId="2007721981" sldId="418"/>
        </pc:sldMkLst>
        <pc:spChg chg="mod">
          <ac:chgData name="Matt Harvey" userId="luECNBx1rtxPR/ldejeynKYIyIyMPOOvBz5BQUAlkvg=" providerId="None" clId="Web-{DC363E8C-816E-43C5-A598-DE8259753B7B}" dt="2025-03-13T16:11:43.652" v="18" actId="20577"/>
          <ac:spMkLst>
            <pc:docMk/>
            <pc:sldMk cId="2007721981" sldId="418"/>
            <ac:spMk id="4" creationId="{051DC5E2-0807-A145-F95A-9481E25F66FF}"/>
          </ac:spMkLst>
        </pc:spChg>
      </pc:sldChg>
      <pc:sldChg chg="addSp modSp">
        <pc:chgData name="Matt Harvey" userId="luECNBx1rtxPR/ldejeynKYIyIyMPOOvBz5BQUAlkvg=" providerId="None" clId="Web-{DC363E8C-816E-43C5-A598-DE8259753B7B}" dt="2025-03-13T16:19:50.563" v="155" actId="20577"/>
        <pc:sldMkLst>
          <pc:docMk/>
          <pc:sldMk cId="1822777522" sldId="419"/>
        </pc:sldMkLst>
        <pc:spChg chg="add mod">
          <ac:chgData name="Matt Harvey" userId="luECNBx1rtxPR/ldejeynKYIyIyMPOOvBz5BQUAlkvg=" providerId="None" clId="Web-{DC363E8C-816E-43C5-A598-DE8259753B7B}" dt="2025-03-13T16:19:50.563" v="155" actId="20577"/>
          <ac:spMkLst>
            <pc:docMk/>
            <pc:sldMk cId="1822777522" sldId="419"/>
            <ac:spMk id="8" creationId="{D1021820-0914-A718-5E16-4E12B03BF4AF}"/>
          </ac:spMkLst>
        </pc:spChg>
      </pc:sldChg>
      <pc:sldChg chg="modSp">
        <pc:chgData name="Matt Harvey" userId="luECNBx1rtxPR/ldejeynKYIyIyMPOOvBz5BQUAlkvg=" providerId="None" clId="Web-{DC363E8C-816E-43C5-A598-DE8259753B7B}" dt="2025-03-13T16:21:55.177" v="173" actId="1076"/>
        <pc:sldMkLst>
          <pc:docMk/>
          <pc:sldMk cId="4128019316" sldId="420"/>
        </pc:sldMkLst>
        <pc:spChg chg="mod">
          <ac:chgData name="Matt Harvey" userId="luECNBx1rtxPR/ldejeynKYIyIyMPOOvBz5BQUAlkvg=" providerId="None" clId="Web-{DC363E8C-816E-43C5-A598-DE8259753B7B}" dt="2025-03-13T16:21:55.177" v="173" actId="1076"/>
          <ac:spMkLst>
            <pc:docMk/>
            <pc:sldMk cId="4128019316" sldId="420"/>
            <ac:spMk id="4" creationId="{051DC5E2-0807-A145-F95A-9481E25F66FF}"/>
          </ac:spMkLst>
        </pc:spChg>
      </pc:sldChg>
      <pc:sldChg chg="modSp">
        <pc:chgData name="Matt Harvey" userId="luECNBx1rtxPR/ldejeynKYIyIyMPOOvBz5BQUAlkvg=" providerId="None" clId="Web-{DC363E8C-816E-43C5-A598-DE8259753B7B}" dt="2025-03-13T16:23:43.947" v="201" actId="20577"/>
        <pc:sldMkLst>
          <pc:docMk/>
          <pc:sldMk cId="3723403709" sldId="421"/>
        </pc:sldMkLst>
        <pc:spChg chg="mod">
          <ac:chgData name="Matt Harvey" userId="luECNBx1rtxPR/ldejeynKYIyIyMPOOvBz5BQUAlkvg=" providerId="None" clId="Web-{DC363E8C-816E-43C5-A598-DE8259753B7B}" dt="2025-03-13T16:23:43.947" v="201" actId="20577"/>
          <ac:spMkLst>
            <pc:docMk/>
            <pc:sldMk cId="3723403709" sldId="421"/>
            <ac:spMk id="4" creationId="{051DC5E2-0807-A145-F95A-9481E25F66FF}"/>
          </ac:spMkLst>
        </pc:spChg>
      </pc:sldChg>
      <pc:sldChg chg="modSp">
        <pc:chgData name="Matt Harvey" userId="luECNBx1rtxPR/ldejeynKYIyIyMPOOvBz5BQUAlkvg=" providerId="None" clId="Web-{DC363E8C-816E-43C5-A598-DE8259753B7B}" dt="2025-03-13T16:25:05.716" v="219" actId="20577"/>
        <pc:sldMkLst>
          <pc:docMk/>
          <pc:sldMk cId="4272126950" sldId="422"/>
        </pc:sldMkLst>
        <pc:spChg chg="mod">
          <ac:chgData name="Matt Harvey" userId="luECNBx1rtxPR/ldejeynKYIyIyMPOOvBz5BQUAlkvg=" providerId="None" clId="Web-{DC363E8C-816E-43C5-A598-DE8259753B7B}" dt="2025-03-13T16:25:05.716" v="219" actId="20577"/>
          <ac:spMkLst>
            <pc:docMk/>
            <pc:sldMk cId="4272126950" sldId="422"/>
            <ac:spMk id="4" creationId="{051DC5E2-0807-A145-F95A-9481E25F66FF}"/>
          </ac:spMkLst>
        </pc:spChg>
      </pc:sldChg>
      <pc:sldChg chg="modSp">
        <pc:chgData name="Matt Harvey" userId="luECNBx1rtxPR/ldejeynKYIyIyMPOOvBz5BQUAlkvg=" providerId="None" clId="Web-{DC363E8C-816E-43C5-A598-DE8259753B7B}" dt="2025-03-13T16:27:03.893" v="243" actId="14100"/>
        <pc:sldMkLst>
          <pc:docMk/>
          <pc:sldMk cId="2222543313" sldId="423"/>
        </pc:sldMkLst>
        <pc:spChg chg="mod">
          <ac:chgData name="Matt Harvey" userId="luECNBx1rtxPR/ldejeynKYIyIyMPOOvBz5BQUAlkvg=" providerId="None" clId="Web-{DC363E8C-816E-43C5-A598-DE8259753B7B}" dt="2025-03-13T16:27:03.893" v="243" actId="14100"/>
          <ac:spMkLst>
            <pc:docMk/>
            <pc:sldMk cId="2222543313" sldId="423"/>
            <ac:spMk id="4" creationId="{051DC5E2-0807-A145-F95A-9481E25F66FF}"/>
          </ac:spMkLst>
        </pc:spChg>
      </pc:sldChg>
      <pc:sldChg chg="mod modShow">
        <pc:chgData name="Matt Harvey" userId="luECNBx1rtxPR/ldejeynKYIyIyMPOOvBz5BQUAlkvg=" providerId="None" clId="Web-{DC363E8C-816E-43C5-A598-DE8259753B7B}" dt="2025-03-13T15:44:22.262" v="1"/>
        <pc:sldMkLst>
          <pc:docMk/>
          <pc:sldMk cId="3373942905" sldId="431"/>
        </pc:sldMkLst>
      </pc:sldChg>
      <pc:sldChg chg="modSp add replId">
        <pc:chgData name="Matt Harvey" userId="luECNBx1rtxPR/ldejeynKYIyIyMPOOvBz5BQUAlkvg=" providerId="None" clId="Web-{DC363E8C-816E-43C5-A598-DE8259753B7B}" dt="2025-03-13T16:13:42.282" v="37" actId="20577"/>
        <pc:sldMkLst>
          <pc:docMk/>
          <pc:sldMk cId="142560970" sldId="436"/>
        </pc:sldMkLst>
        <pc:spChg chg="mod">
          <ac:chgData name="Matt Harvey" userId="luECNBx1rtxPR/ldejeynKYIyIyMPOOvBz5BQUAlkvg=" providerId="None" clId="Web-{DC363E8C-816E-43C5-A598-DE8259753B7B}" dt="2025-03-13T16:13:42.282" v="37" actId="20577"/>
          <ac:spMkLst>
            <pc:docMk/>
            <pc:sldMk cId="142560970" sldId="436"/>
            <ac:spMk id="4" creationId="{A1124C2C-095C-06B4-F21C-E58F2D1F99DE}"/>
          </ac:spMkLst>
        </pc:spChg>
        <pc:spChg chg="mod">
          <ac:chgData name="Matt Harvey" userId="luECNBx1rtxPR/ldejeynKYIyIyMPOOvBz5BQUAlkvg=" providerId="None" clId="Web-{DC363E8C-816E-43C5-A598-DE8259753B7B}" dt="2025-03-13T16:12:34.029" v="26" actId="20577"/>
          <ac:spMkLst>
            <pc:docMk/>
            <pc:sldMk cId="142560970" sldId="436"/>
            <ac:spMk id="7" creationId="{97A23FEF-0AB5-3FA0-2396-EB7406A198E7}"/>
          </ac:spMkLst>
        </pc:spChg>
      </pc:sldChg>
      <pc:sldChg chg="new del">
        <pc:chgData name="Matt Harvey" userId="luECNBx1rtxPR/ldejeynKYIyIyMPOOvBz5BQUAlkvg=" providerId="None" clId="Web-{DC363E8C-816E-43C5-A598-DE8259753B7B}" dt="2025-03-13T16:11:58.762" v="20"/>
        <pc:sldMkLst>
          <pc:docMk/>
          <pc:sldMk cId="2549023501" sldId="436"/>
        </pc:sldMkLst>
      </pc:sldChg>
      <pc:sldChg chg="delSp modSp add replId">
        <pc:chgData name="Matt Harvey" userId="luECNBx1rtxPR/ldejeynKYIyIyMPOOvBz5BQUAlkvg=" providerId="None" clId="Web-{DC363E8C-816E-43C5-A598-DE8259753B7B}" dt="2025-03-13T16:23:17.353" v="198" actId="20577"/>
        <pc:sldMkLst>
          <pc:docMk/>
          <pc:sldMk cId="1968933567" sldId="437"/>
        </pc:sldMkLst>
        <pc:spChg chg="mod">
          <ac:chgData name="Matt Harvey" userId="luECNBx1rtxPR/ldejeynKYIyIyMPOOvBz5BQUAlkvg=" providerId="None" clId="Web-{DC363E8C-816E-43C5-A598-DE8259753B7B}" dt="2025-03-13T16:23:17.353" v="198" actId="20577"/>
          <ac:spMkLst>
            <pc:docMk/>
            <pc:sldMk cId="1968933567" sldId="437"/>
            <ac:spMk id="4" creationId="{425E25EA-ED75-3811-A1AF-F88D2102FD23}"/>
          </ac:spMkLst>
        </pc:spChg>
        <pc:spChg chg="mod">
          <ac:chgData name="Matt Harvey" userId="luECNBx1rtxPR/ldejeynKYIyIyMPOOvBz5BQUAlkvg=" providerId="None" clId="Web-{DC363E8C-816E-43C5-A598-DE8259753B7B}" dt="2025-03-13T16:15:08.708" v="67" actId="20577"/>
          <ac:spMkLst>
            <pc:docMk/>
            <pc:sldMk cId="1968933567" sldId="437"/>
            <ac:spMk id="7" creationId="{372B0EBF-8A08-BB3F-3AC9-4A93D922CA5E}"/>
          </ac:spMkLst>
        </pc:spChg>
        <pc:spChg chg="del mod">
          <ac:chgData name="Matt Harvey" userId="luECNBx1rtxPR/ldejeynKYIyIyMPOOvBz5BQUAlkvg=" providerId="None" clId="Web-{DC363E8C-816E-43C5-A598-DE8259753B7B}" dt="2025-03-13T16:18:36.513" v="136"/>
          <ac:spMkLst>
            <pc:docMk/>
            <pc:sldMk cId="1968933567" sldId="437"/>
            <ac:spMk id="8" creationId="{062C1AC3-A6DF-532F-9861-E5A4A50FF21D}"/>
          </ac:spMkLst>
        </pc:spChg>
      </pc:sldChg>
      <pc:sldChg chg="modSp add del mod replId modClrScheme modShow chgLayout">
        <pc:chgData name="Matt Harvey" userId="luECNBx1rtxPR/ldejeynKYIyIyMPOOvBz5BQUAlkvg=" providerId="None" clId="Web-{DC363E8C-816E-43C5-A598-DE8259753B7B}" dt="2025-03-13T16:23:31.681" v="199"/>
        <pc:sldMkLst>
          <pc:docMk/>
          <pc:sldMk cId="2077165073" sldId="438"/>
        </pc:sldMkLst>
        <pc:spChg chg="mod ord">
          <ac:chgData name="Matt Harvey" userId="luECNBx1rtxPR/ldejeynKYIyIyMPOOvBz5BQUAlkvg=" providerId="None" clId="Web-{DC363E8C-816E-43C5-A598-DE8259753B7B}" dt="2025-03-13T16:22:13.633" v="175"/>
          <ac:spMkLst>
            <pc:docMk/>
            <pc:sldMk cId="2077165073" sldId="438"/>
            <ac:spMk id="2" creationId="{6D7D9F30-1745-0366-793F-54CF2239B22B}"/>
          </ac:spMkLst>
        </pc:spChg>
        <pc:spChg chg="mod ord">
          <ac:chgData name="Matt Harvey" userId="luECNBx1rtxPR/ldejeynKYIyIyMPOOvBz5BQUAlkvg=" providerId="None" clId="Web-{DC363E8C-816E-43C5-A598-DE8259753B7B}" dt="2025-03-13T16:22:13.633" v="175"/>
          <ac:spMkLst>
            <pc:docMk/>
            <pc:sldMk cId="2077165073" sldId="438"/>
            <ac:spMk id="4" creationId="{97679EE5-6D98-06DC-4815-EBEEFA3A9F94}"/>
          </ac:spMkLst>
        </pc:spChg>
        <pc:spChg chg="mod">
          <ac:chgData name="Matt Harvey" userId="luECNBx1rtxPR/ldejeynKYIyIyMPOOvBz5BQUAlkvg=" providerId="None" clId="Web-{DC363E8C-816E-43C5-A598-DE8259753B7B}" dt="2025-03-13T16:20:14.923" v="163" actId="20577"/>
          <ac:spMkLst>
            <pc:docMk/>
            <pc:sldMk cId="2077165073" sldId="438"/>
            <ac:spMk id="7" creationId="{21B8CF08-FCC4-4BA9-D2C4-D848528A3952}"/>
          </ac:spMkLst>
        </pc:spChg>
      </pc:sldChg>
      <pc:sldChg chg="modSp add replId">
        <pc:chgData name="Matt Harvey" userId="luECNBx1rtxPR/ldejeynKYIyIyMPOOvBz5BQUAlkvg=" providerId="None" clId="Web-{DC363E8C-816E-43C5-A598-DE8259753B7B}" dt="2025-03-13T16:23:04.149" v="195" actId="14100"/>
        <pc:sldMkLst>
          <pc:docMk/>
          <pc:sldMk cId="702271946" sldId="439"/>
        </pc:sldMkLst>
        <pc:spChg chg="mod">
          <ac:chgData name="Matt Harvey" userId="luECNBx1rtxPR/ldejeynKYIyIyMPOOvBz5BQUAlkvg=" providerId="None" clId="Web-{DC363E8C-816E-43C5-A598-DE8259753B7B}" dt="2025-03-13T16:23:04.149" v="195" actId="14100"/>
          <ac:spMkLst>
            <pc:docMk/>
            <pc:sldMk cId="702271946" sldId="439"/>
            <ac:spMk id="4" creationId="{1E0F34E3-9F1D-78CF-4222-FEBD45385216}"/>
          </ac:spMkLst>
        </pc:spChg>
        <pc:spChg chg="mod">
          <ac:chgData name="Matt Harvey" userId="luECNBx1rtxPR/ldejeynKYIyIyMPOOvBz5BQUAlkvg=" providerId="None" clId="Web-{DC363E8C-816E-43C5-A598-DE8259753B7B}" dt="2025-03-13T16:22:42.211" v="189" actId="20577"/>
          <ac:spMkLst>
            <pc:docMk/>
            <pc:sldMk cId="702271946" sldId="439"/>
            <ac:spMk id="7" creationId="{90AC9B78-931E-E10F-1000-83E1BCC90108}"/>
          </ac:spMkLst>
        </pc:spChg>
      </pc:sldChg>
      <pc:sldChg chg="modSp add replId">
        <pc:chgData name="Matt Harvey" userId="luECNBx1rtxPR/ldejeynKYIyIyMPOOvBz5BQUAlkvg=" providerId="None" clId="Web-{DC363E8C-816E-43C5-A598-DE8259753B7B}" dt="2025-03-13T16:24:36.340" v="215" actId="1076"/>
        <pc:sldMkLst>
          <pc:docMk/>
          <pc:sldMk cId="1213683846" sldId="440"/>
        </pc:sldMkLst>
        <pc:spChg chg="mod">
          <ac:chgData name="Matt Harvey" userId="luECNBx1rtxPR/ldejeynKYIyIyMPOOvBz5BQUAlkvg=" providerId="None" clId="Web-{DC363E8C-816E-43C5-A598-DE8259753B7B}" dt="2025-03-13T16:24:36.340" v="215" actId="1076"/>
          <ac:spMkLst>
            <pc:docMk/>
            <pc:sldMk cId="1213683846" sldId="440"/>
            <ac:spMk id="4" creationId="{5F19A525-4A08-80F7-68AF-141FBCCB219D}"/>
          </ac:spMkLst>
        </pc:spChg>
        <pc:spChg chg="mod">
          <ac:chgData name="Matt Harvey" userId="luECNBx1rtxPR/ldejeynKYIyIyMPOOvBz5BQUAlkvg=" providerId="None" clId="Web-{DC363E8C-816E-43C5-A598-DE8259753B7B}" dt="2025-03-13T16:24:12.902" v="209" actId="20577"/>
          <ac:spMkLst>
            <pc:docMk/>
            <pc:sldMk cId="1213683846" sldId="440"/>
            <ac:spMk id="7" creationId="{D22B50C6-F466-46B0-0E76-14527DFF7653}"/>
          </ac:spMkLst>
        </pc:spChg>
      </pc:sldChg>
      <pc:sldChg chg="modSp add replId">
        <pc:chgData name="Matt Harvey" userId="luECNBx1rtxPR/ldejeynKYIyIyMPOOvBz5BQUAlkvg=" providerId="None" clId="Web-{DC363E8C-816E-43C5-A598-DE8259753B7B}" dt="2025-03-13T16:26:26.188" v="236" actId="20577"/>
        <pc:sldMkLst>
          <pc:docMk/>
          <pc:sldMk cId="2092976230" sldId="441"/>
        </pc:sldMkLst>
        <pc:spChg chg="mod">
          <ac:chgData name="Matt Harvey" userId="luECNBx1rtxPR/ldejeynKYIyIyMPOOvBz5BQUAlkvg=" providerId="None" clId="Web-{DC363E8C-816E-43C5-A598-DE8259753B7B}" dt="2025-03-13T16:26:26.188" v="236" actId="20577"/>
          <ac:spMkLst>
            <pc:docMk/>
            <pc:sldMk cId="2092976230" sldId="441"/>
            <ac:spMk id="4" creationId="{706FF194-151E-8045-7968-0AD043657C1C}"/>
          </ac:spMkLst>
        </pc:spChg>
        <pc:spChg chg="mod">
          <ac:chgData name="Matt Harvey" userId="luECNBx1rtxPR/ldejeynKYIyIyMPOOvBz5BQUAlkvg=" providerId="None" clId="Web-{DC363E8C-816E-43C5-A598-DE8259753B7B}" dt="2025-03-13T16:25:30.889" v="227" actId="20577"/>
          <ac:spMkLst>
            <pc:docMk/>
            <pc:sldMk cId="2092976230" sldId="441"/>
            <ac:spMk id="7" creationId="{9BF923EB-38BE-E75B-3732-2341159C73E9}"/>
          </ac:spMkLst>
        </pc:spChg>
      </pc:sldChg>
      <pc:sldChg chg="modSp add replId">
        <pc:chgData name="Matt Harvey" userId="luECNBx1rtxPR/ldejeynKYIyIyMPOOvBz5BQUAlkvg=" providerId="None" clId="Web-{DC363E8C-816E-43C5-A598-DE8259753B7B}" dt="2025-03-13T16:32:27.813" v="261" actId="14100"/>
        <pc:sldMkLst>
          <pc:docMk/>
          <pc:sldMk cId="3411834258" sldId="442"/>
        </pc:sldMkLst>
        <pc:spChg chg="mod">
          <ac:chgData name="Matt Harvey" userId="luECNBx1rtxPR/ldejeynKYIyIyMPOOvBz5BQUAlkvg=" providerId="None" clId="Web-{DC363E8C-816E-43C5-A598-DE8259753B7B}" dt="2025-03-13T16:32:27.813" v="261" actId="14100"/>
          <ac:spMkLst>
            <pc:docMk/>
            <pc:sldMk cId="3411834258" sldId="442"/>
            <ac:spMk id="4" creationId="{3DD39D90-48D9-A13E-C5C1-F782AE34FE3A}"/>
          </ac:spMkLst>
        </pc:spChg>
        <pc:spChg chg="mod">
          <ac:chgData name="Matt Harvey" userId="luECNBx1rtxPR/ldejeynKYIyIyMPOOvBz5BQUAlkvg=" providerId="None" clId="Web-{DC363E8C-816E-43C5-A598-DE8259753B7B}" dt="2025-03-13T16:27:36.738" v="249" actId="20577"/>
          <ac:spMkLst>
            <pc:docMk/>
            <pc:sldMk cId="3411834258" sldId="442"/>
            <ac:spMk id="7" creationId="{8F127F69-29EE-EB63-F09D-ADDC223F80E2}"/>
          </ac:spMkLst>
        </pc:spChg>
      </pc:sldChg>
      <pc:sldChg chg="modSp add replId">
        <pc:chgData name="Matt Harvey" userId="luECNBx1rtxPR/ldejeynKYIyIyMPOOvBz5BQUAlkvg=" providerId="None" clId="Web-{DC363E8C-816E-43C5-A598-DE8259753B7B}" dt="2025-03-13T16:32:44.798" v="266" actId="20577"/>
        <pc:sldMkLst>
          <pc:docMk/>
          <pc:sldMk cId="2035447102" sldId="443"/>
        </pc:sldMkLst>
        <pc:spChg chg="mod">
          <ac:chgData name="Matt Harvey" userId="luECNBx1rtxPR/ldejeynKYIyIyMPOOvBz5BQUAlkvg=" providerId="None" clId="Web-{DC363E8C-816E-43C5-A598-DE8259753B7B}" dt="2025-03-13T16:32:44.798" v="266" actId="20577"/>
          <ac:spMkLst>
            <pc:docMk/>
            <pc:sldMk cId="2035447102" sldId="443"/>
            <ac:spMk id="4" creationId="{68FDBB94-3939-62E0-B0DE-43E62BD0D69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A1967-A3E9-4AC2-AE03-8A0A8FA5A427}"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n-US"/>
        </a:p>
      </dgm:t>
    </dgm:pt>
    <dgm:pt modelId="{6506203F-7783-4EA1-BFDE-E977DBAE15D6}">
      <dgm:prSet custT="1"/>
      <dgm:spPr>
        <a:solidFill>
          <a:schemeClr val="accent2"/>
        </a:solidFill>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100" kern="1200" dirty="0">
              <a:solidFill>
                <a:schemeClr val="bg2"/>
              </a:solidFill>
              <a:latin typeface="Calibri" panose="020F0502020204030204"/>
              <a:ea typeface="+mn-ea"/>
              <a:cs typeface="+mn-cs"/>
            </a:rPr>
            <a:t>20-30 mins for COC initiation</a:t>
          </a:r>
          <a:endParaRPr lang="en-US" sz="2100" kern="1200" dirty="0">
            <a:solidFill>
              <a:schemeClr val="bg2"/>
            </a:solidFill>
            <a:latin typeface="Calibri" panose="020F0502020204030204"/>
            <a:ea typeface="+mn-ea"/>
            <a:cs typeface="+mn-cs"/>
          </a:endParaRPr>
        </a:p>
      </dgm:t>
    </dgm:pt>
    <dgm:pt modelId="{2BB57AC5-FE19-4314-87E1-720DBEB9E06E}" type="parTrans" cxnId="{210DCBC8-8FBD-4F4E-AA1E-38EDF931EC85}">
      <dgm:prSet/>
      <dgm:spPr/>
      <dgm:t>
        <a:bodyPr/>
        <a:lstStyle/>
        <a:p>
          <a:endParaRPr lang="en-US"/>
        </a:p>
      </dgm:t>
    </dgm:pt>
    <dgm:pt modelId="{D84C8DEB-003F-4457-A091-A8D5ACC536F6}" type="sibTrans" cxnId="{210DCBC8-8FBD-4F4E-AA1E-38EDF931EC85}">
      <dgm:prSet/>
      <dgm:spPr/>
      <dgm:t>
        <a:bodyPr/>
        <a:lstStyle/>
        <a:p>
          <a:endParaRPr lang="en-US"/>
        </a:p>
      </dgm:t>
    </dgm:pt>
    <dgm:pt modelId="{CEF02DD5-FA9A-4616-84AC-E0EF7B3760DD}">
      <dgm:prSet custT="1"/>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100" kern="1200" dirty="0">
              <a:solidFill>
                <a:schemeClr val="bg2"/>
              </a:solidFill>
              <a:latin typeface="Calibri" panose="020F0502020204030204"/>
              <a:ea typeface="+mn-ea"/>
              <a:cs typeface="+mn-cs"/>
            </a:rPr>
            <a:t>About 10 mins for ongoing POP consultations</a:t>
          </a:r>
        </a:p>
      </dgm:t>
    </dgm:pt>
    <dgm:pt modelId="{D28F4CDC-4ADD-4571-8C23-8C107F02EBA5}" type="parTrans" cxnId="{FD146263-0C78-4A3A-AA1A-4C0168837173}">
      <dgm:prSet/>
      <dgm:spPr/>
      <dgm:t>
        <a:bodyPr/>
        <a:lstStyle/>
        <a:p>
          <a:endParaRPr lang="en-GB"/>
        </a:p>
      </dgm:t>
    </dgm:pt>
    <dgm:pt modelId="{421F9E89-B9A1-45EA-8C67-35E397FB1C6A}" type="sibTrans" cxnId="{FD146263-0C78-4A3A-AA1A-4C0168837173}">
      <dgm:prSet/>
      <dgm:spPr/>
      <dgm:t>
        <a:bodyPr/>
        <a:lstStyle/>
        <a:p>
          <a:endParaRPr lang="en-GB"/>
        </a:p>
      </dgm:t>
    </dgm:pt>
    <dgm:pt modelId="{746DFCD0-9443-4C68-9FF4-28451EC6EC82}">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100" kern="1200" dirty="0">
              <a:solidFill>
                <a:schemeClr val="bg2"/>
              </a:solidFill>
              <a:latin typeface="Calibri" panose="020F0502020204030204"/>
              <a:ea typeface="+mn-ea"/>
              <a:cs typeface="+mn-cs"/>
            </a:rPr>
            <a:t>15-20</a:t>
          </a:r>
          <a:r>
            <a:rPr lang="en-GB" sz="2100" kern="1200" dirty="0">
              <a:solidFill>
                <a:schemeClr val="bg2"/>
              </a:solidFill>
            </a:rPr>
            <a:t> </a:t>
          </a:r>
          <a:r>
            <a:rPr lang="en-GB" sz="2100" kern="1200" dirty="0">
              <a:solidFill>
                <a:schemeClr val="bg2"/>
              </a:solidFill>
              <a:latin typeface="Calibri" panose="020F0502020204030204"/>
              <a:ea typeface="+mn-ea"/>
              <a:cs typeface="+mn-cs"/>
            </a:rPr>
            <a:t>minutes</a:t>
          </a:r>
          <a:r>
            <a:rPr lang="en-GB" sz="2100" kern="1200" dirty="0">
              <a:solidFill>
                <a:schemeClr val="bg2"/>
              </a:solidFill>
            </a:rPr>
            <a:t> </a:t>
          </a:r>
          <a:r>
            <a:rPr lang="en-GB" sz="2100" kern="1200" dirty="0">
              <a:solidFill>
                <a:schemeClr val="bg2"/>
              </a:solidFill>
              <a:latin typeface="Calibri" panose="020F0502020204030204"/>
              <a:ea typeface="+mn-ea"/>
              <a:cs typeface="+mn-cs"/>
            </a:rPr>
            <a:t>for</a:t>
          </a:r>
          <a:r>
            <a:rPr lang="en-GB" sz="2100" kern="1200" dirty="0">
              <a:solidFill>
                <a:schemeClr val="bg2"/>
              </a:solidFill>
            </a:rPr>
            <a:t> </a:t>
          </a:r>
          <a:r>
            <a:rPr lang="en-GB" sz="2100" kern="1200" dirty="0">
              <a:solidFill>
                <a:schemeClr val="bg2"/>
              </a:solidFill>
              <a:latin typeface="Calibri" panose="020F0502020204030204"/>
              <a:ea typeface="+mn-ea"/>
              <a:cs typeface="+mn-cs"/>
            </a:rPr>
            <a:t>POP</a:t>
          </a:r>
          <a:r>
            <a:rPr lang="en-GB" sz="2100" kern="1200" dirty="0">
              <a:solidFill>
                <a:schemeClr val="bg2"/>
              </a:solidFill>
            </a:rPr>
            <a:t> </a:t>
          </a:r>
          <a:r>
            <a:rPr lang="en-GB" sz="2100" kern="1200" dirty="0">
              <a:solidFill>
                <a:schemeClr val="bg2"/>
              </a:solidFill>
              <a:latin typeface="Calibri" panose="020F0502020204030204"/>
              <a:ea typeface="+mn-ea"/>
              <a:cs typeface="+mn-cs"/>
            </a:rPr>
            <a:t>provisions</a:t>
          </a:r>
          <a:r>
            <a:rPr lang="en-GB" sz="2100" kern="1200" dirty="0">
              <a:solidFill>
                <a:schemeClr val="bg2"/>
              </a:solidFill>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GB" sz="2100" kern="1200" dirty="0">
              <a:solidFill>
                <a:schemeClr val="bg2"/>
              </a:solidFill>
              <a:latin typeface="Calibri" panose="020F0502020204030204"/>
              <a:ea typeface="+mn-ea"/>
              <a:cs typeface="+mn-cs"/>
            </a:rPr>
            <a:t>(no</a:t>
          </a:r>
          <a:r>
            <a:rPr lang="en-GB" sz="2100" kern="1200" dirty="0">
              <a:solidFill>
                <a:schemeClr val="bg2"/>
              </a:solidFill>
            </a:rPr>
            <a:t> </a:t>
          </a:r>
          <a:r>
            <a:rPr lang="en-GB" sz="2100" kern="1200" dirty="0">
              <a:solidFill>
                <a:schemeClr val="bg2"/>
              </a:solidFill>
              <a:latin typeface="Calibri" panose="020F0502020204030204"/>
              <a:ea typeface="+mn-ea"/>
              <a:cs typeface="+mn-cs"/>
            </a:rPr>
            <a:t>clinical</a:t>
          </a:r>
          <a:r>
            <a:rPr lang="en-GB" sz="2100" kern="1200" dirty="0">
              <a:solidFill>
                <a:schemeClr val="bg2"/>
              </a:solidFill>
            </a:rPr>
            <a:t> </a:t>
          </a:r>
          <a:r>
            <a:rPr lang="en-GB" sz="2100" kern="1200" dirty="0">
              <a:solidFill>
                <a:schemeClr val="bg2"/>
              </a:solidFill>
              <a:latin typeface="Calibri" panose="020F0502020204030204"/>
              <a:ea typeface="+mn-ea"/>
              <a:cs typeface="+mn-cs"/>
            </a:rPr>
            <a:t>measurements)</a:t>
          </a:r>
          <a:endParaRPr lang="en-US" sz="2100" kern="1200" dirty="0">
            <a:solidFill>
              <a:schemeClr val="bg2"/>
            </a:solidFill>
            <a:latin typeface="Calibri" panose="020F0502020204030204"/>
            <a:ea typeface="+mn-ea"/>
            <a:cs typeface="+mn-cs"/>
          </a:endParaRPr>
        </a:p>
      </dgm:t>
    </dgm:pt>
    <dgm:pt modelId="{A4983CD3-B703-4448-BC78-98353DC4CD0D}" type="parTrans" cxnId="{996C7BE0-3CB4-4D16-8E15-F46D96DFF89B}">
      <dgm:prSet/>
      <dgm:spPr/>
      <dgm:t>
        <a:bodyPr/>
        <a:lstStyle/>
        <a:p>
          <a:endParaRPr lang="en-GB"/>
        </a:p>
      </dgm:t>
    </dgm:pt>
    <dgm:pt modelId="{6B6204C7-C493-48CF-922E-D1776D04A2D8}" type="sibTrans" cxnId="{996C7BE0-3CB4-4D16-8E15-F46D96DFF89B}">
      <dgm:prSet/>
      <dgm:spPr/>
      <dgm:t>
        <a:bodyPr/>
        <a:lstStyle/>
        <a:p>
          <a:endParaRPr lang="en-GB"/>
        </a:p>
      </dgm:t>
    </dgm:pt>
    <dgm:pt modelId="{39C0A28E-81CC-4B19-AA76-712C4F82A75F}">
      <dgm:prSet custT="1"/>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100" kern="1200" dirty="0">
              <a:solidFill>
                <a:schemeClr val="bg2"/>
              </a:solidFill>
              <a:latin typeface="Calibri" panose="020F0502020204030204"/>
              <a:ea typeface="+mn-ea"/>
              <a:cs typeface="+mn-cs"/>
            </a:rPr>
            <a:t>15 mins for COC ongoing supply</a:t>
          </a:r>
        </a:p>
      </dgm:t>
    </dgm:pt>
    <dgm:pt modelId="{ADB8F50C-00B3-4E43-A028-3663867C89F9}" type="parTrans" cxnId="{477105ED-2284-440C-991F-70D721A5B7EC}">
      <dgm:prSet/>
      <dgm:spPr/>
      <dgm:t>
        <a:bodyPr/>
        <a:lstStyle/>
        <a:p>
          <a:endParaRPr lang="en-GB"/>
        </a:p>
      </dgm:t>
    </dgm:pt>
    <dgm:pt modelId="{08A31751-4FC6-4AD6-9320-694E11EE67AB}" type="sibTrans" cxnId="{477105ED-2284-440C-991F-70D721A5B7EC}">
      <dgm:prSet/>
      <dgm:spPr/>
      <dgm:t>
        <a:bodyPr/>
        <a:lstStyle/>
        <a:p>
          <a:endParaRPr lang="en-GB"/>
        </a:p>
      </dgm:t>
    </dgm:pt>
    <dgm:pt modelId="{1D34FF9A-BE23-441E-96CC-380108577E65}" type="pres">
      <dgm:prSet presAssocID="{AFBA1967-A3E9-4AC2-AE03-8A0A8FA5A427}" presName="diagram" presStyleCnt="0">
        <dgm:presLayoutVars>
          <dgm:dir/>
          <dgm:resizeHandles val="exact"/>
        </dgm:presLayoutVars>
      </dgm:prSet>
      <dgm:spPr/>
    </dgm:pt>
    <dgm:pt modelId="{3A23E609-8992-4052-97EF-6E159BAA6BD6}" type="pres">
      <dgm:prSet presAssocID="{6506203F-7783-4EA1-BFDE-E977DBAE15D6}" presName="node" presStyleLbl="node1" presStyleIdx="0" presStyleCnt="4">
        <dgm:presLayoutVars>
          <dgm:bulletEnabled val="1"/>
        </dgm:presLayoutVars>
      </dgm:prSet>
      <dgm:spPr/>
    </dgm:pt>
    <dgm:pt modelId="{B8E0B76E-1A04-40BB-A7E7-3E9624F8019F}" type="pres">
      <dgm:prSet presAssocID="{D84C8DEB-003F-4457-A091-A8D5ACC536F6}" presName="sibTrans" presStyleLbl="sibTrans2D1" presStyleIdx="0" presStyleCnt="3"/>
      <dgm:spPr/>
    </dgm:pt>
    <dgm:pt modelId="{5860260C-DE86-4C87-9BD5-16D9F39758CB}" type="pres">
      <dgm:prSet presAssocID="{D84C8DEB-003F-4457-A091-A8D5ACC536F6}" presName="connectorText" presStyleLbl="sibTrans2D1" presStyleIdx="0" presStyleCnt="3"/>
      <dgm:spPr/>
    </dgm:pt>
    <dgm:pt modelId="{901DC6AD-73B4-42D4-812A-843332FCA62E}" type="pres">
      <dgm:prSet presAssocID="{39C0A28E-81CC-4B19-AA76-712C4F82A75F}" presName="node" presStyleLbl="node1" presStyleIdx="1" presStyleCnt="4" custLinFactNeighborX="-413" custLinFactNeighborY="3158">
        <dgm:presLayoutVars>
          <dgm:bulletEnabled val="1"/>
        </dgm:presLayoutVars>
      </dgm:prSet>
      <dgm:spPr/>
    </dgm:pt>
    <dgm:pt modelId="{80DF652B-7E3F-4D7F-B076-097ED4370AA7}" type="pres">
      <dgm:prSet presAssocID="{08A31751-4FC6-4AD6-9320-694E11EE67AB}" presName="sibTrans" presStyleLbl="sibTrans2D1" presStyleIdx="1" presStyleCnt="3" custAng="16200000" custLinFactX="-126663" custLinFactNeighborX="-200000" custLinFactNeighborY="-1133"/>
      <dgm:spPr/>
    </dgm:pt>
    <dgm:pt modelId="{037A2C9C-EF64-4A04-B737-F8A953172532}" type="pres">
      <dgm:prSet presAssocID="{08A31751-4FC6-4AD6-9320-694E11EE67AB}" presName="connectorText" presStyleLbl="sibTrans2D1" presStyleIdx="1" presStyleCnt="3"/>
      <dgm:spPr/>
    </dgm:pt>
    <dgm:pt modelId="{041DD450-4128-4BF3-A89C-AC94C7EDB638}" type="pres">
      <dgm:prSet presAssocID="{CEF02DD5-FA9A-4616-84AC-E0EF7B3760DD}" presName="node" presStyleLbl="node1" presStyleIdx="2" presStyleCnt="4">
        <dgm:presLayoutVars>
          <dgm:bulletEnabled val="1"/>
        </dgm:presLayoutVars>
      </dgm:prSet>
      <dgm:spPr/>
    </dgm:pt>
    <dgm:pt modelId="{2BCB2B81-81D8-4575-BD74-FCDFB33BA8CF}" type="pres">
      <dgm:prSet presAssocID="{421F9E89-B9A1-45EA-8C67-35E397FB1C6A}" presName="sibTrans" presStyleLbl="sibTrans2D1" presStyleIdx="2" presStyleCnt="3" custAng="10800000"/>
      <dgm:spPr/>
    </dgm:pt>
    <dgm:pt modelId="{194F5E62-0F8D-4F73-8271-442F54F2A81D}" type="pres">
      <dgm:prSet presAssocID="{421F9E89-B9A1-45EA-8C67-35E397FB1C6A}" presName="connectorText" presStyleLbl="sibTrans2D1" presStyleIdx="2" presStyleCnt="3"/>
      <dgm:spPr/>
    </dgm:pt>
    <dgm:pt modelId="{376134E1-016A-4F32-96E5-F3BBC406FEF7}" type="pres">
      <dgm:prSet presAssocID="{746DFCD0-9443-4C68-9FF4-28451EC6EC82}" presName="node" presStyleLbl="node1" presStyleIdx="3" presStyleCnt="4">
        <dgm:presLayoutVars>
          <dgm:bulletEnabled val="1"/>
        </dgm:presLayoutVars>
      </dgm:prSet>
      <dgm:spPr/>
    </dgm:pt>
  </dgm:ptLst>
  <dgm:cxnLst>
    <dgm:cxn modelId="{85707F0B-DDD1-4E52-B149-7A973D5D3C0D}" type="presOf" srcId="{421F9E89-B9A1-45EA-8C67-35E397FB1C6A}" destId="{194F5E62-0F8D-4F73-8271-442F54F2A81D}" srcOrd="1" destOrd="0" presId="urn:microsoft.com/office/officeart/2005/8/layout/process5"/>
    <dgm:cxn modelId="{FA1D5319-BB41-4C5C-B683-2397AF0D8B6E}" type="presOf" srcId="{39C0A28E-81CC-4B19-AA76-712C4F82A75F}" destId="{901DC6AD-73B4-42D4-812A-843332FCA62E}" srcOrd="0" destOrd="0" presId="urn:microsoft.com/office/officeart/2005/8/layout/process5"/>
    <dgm:cxn modelId="{912D0D1F-2D34-4CEA-BF20-B42F16443F34}" type="presOf" srcId="{746DFCD0-9443-4C68-9FF4-28451EC6EC82}" destId="{376134E1-016A-4F32-96E5-F3BBC406FEF7}" srcOrd="0" destOrd="0" presId="urn:microsoft.com/office/officeart/2005/8/layout/process5"/>
    <dgm:cxn modelId="{626DBB3C-11E0-43B5-B728-4630F865F013}" type="presOf" srcId="{421F9E89-B9A1-45EA-8C67-35E397FB1C6A}" destId="{2BCB2B81-81D8-4575-BD74-FCDFB33BA8CF}" srcOrd="0" destOrd="0" presId="urn:microsoft.com/office/officeart/2005/8/layout/process5"/>
    <dgm:cxn modelId="{FD146263-0C78-4A3A-AA1A-4C0168837173}" srcId="{AFBA1967-A3E9-4AC2-AE03-8A0A8FA5A427}" destId="{CEF02DD5-FA9A-4616-84AC-E0EF7B3760DD}" srcOrd="2" destOrd="0" parTransId="{D28F4CDC-4ADD-4571-8C23-8C107F02EBA5}" sibTransId="{421F9E89-B9A1-45EA-8C67-35E397FB1C6A}"/>
    <dgm:cxn modelId="{FEA86C54-A255-4756-AC2A-D7ACD99029EA}" type="presOf" srcId="{08A31751-4FC6-4AD6-9320-694E11EE67AB}" destId="{80DF652B-7E3F-4D7F-B076-097ED4370AA7}" srcOrd="0" destOrd="0" presId="urn:microsoft.com/office/officeart/2005/8/layout/process5"/>
    <dgm:cxn modelId="{CAAF7076-8114-40BB-A4D1-CB296D14581A}" type="presOf" srcId="{AFBA1967-A3E9-4AC2-AE03-8A0A8FA5A427}" destId="{1D34FF9A-BE23-441E-96CC-380108577E65}" srcOrd="0" destOrd="0" presId="urn:microsoft.com/office/officeart/2005/8/layout/process5"/>
    <dgm:cxn modelId="{3FA00493-277F-467F-97CA-8C54D997A18E}" type="presOf" srcId="{D84C8DEB-003F-4457-A091-A8D5ACC536F6}" destId="{5860260C-DE86-4C87-9BD5-16D9F39758CB}" srcOrd="1" destOrd="0" presId="urn:microsoft.com/office/officeart/2005/8/layout/process5"/>
    <dgm:cxn modelId="{3E1052A3-8DD3-44BE-8D44-FE93DFAE2FBE}" type="presOf" srcId="{CEF02DD5-FA9A-4616-84AC-E0EF7B3760DD}" destId="{041DD450-4128-4BF3-A89C-AC94C7EDB638}" srcOrd="0" destOrd="0" presId="urn:microsoft.com/office/officeart/2005/8/layout/process5"/>
    <dgm:cxn modelId="{40600FB7-9290-46E3-A5EA-2FA233DED0CF}" type="presOf" srcId="{08A31751-4FC6-4AD6-9320-694E11EE67AB}" destId="{037A2C9C-EF64-4A04-B737-F8A953172532}" srcOrd="1" destOrd="0" presId="urn:microsoft.com/office/officeart/2005/8/layout/process5"/>
    <dgm:cxn modelId="{210DCBC8-8FBD-4F4E-AA1E-38EDF931EC85}" srcId="{AFBA1967-A3E9-4AC2-AE03-8A0A8FA5A427}" destId="{6506203F-7783-4EA1-BFDE-E977DBAE15D6}" srcOrd="0" destOrd="0" parTransId="{2BB57AC5-FE19-4314-87E1-720DBEB9E06E}" sibTransId="{D84C8DEB-003F-4457-A091-A8D5ACC536F6}"/>
    <dgm:cxn modelId="{996C7BE0-3CB4-4D16-8E15-F46D96DFF89B}" srcId="{AFBA1967-A3E9-4AC2-AE03-8A0A8FA5A427}" destId="{746DFCD0-9443-4C68-9FF4-28451EC6EC82}" srcOrd="3" destOrd="0" parTransId="{A4983CD3-B703-4448-BC78-98353DC4CD0D}" sibTransId="{6B6204C7-C493-48CF-922E-D1776D04A2D8}"/>
    <dgm:cxn modelId="{477105ED-2284-440C-991F-70D721A5B7EC}" srcId="{AFBA1967-A3E9-4AC2-AE03-8A0A8FA5A427}" destId="{39C0A28E-81CC-4B19-AA76-712C4F82A75F}" srcOrd="1" destOrd="0" parTransId="{ADB8F50C-00B3-4E43-A028-3663867C89F9}" sibTransId="{08A31751-4FC6-4AD6-9320-694E11EE67AB}"/>
    <dgm:cxn modelId="{4CB359F1-EB81-4A99-9956-1A3A9FD86D6F}" type="presOf" srcId="{6506203F-7783-4EA1-BFDE-E977DBAE15D6}" destId="{3A23E609-8992-4052-97EF-6E159BAA6BD6}" srcOrd="0" destOrd="0" presId="urn:microsoft.com/office/officeart/2005/8/layout/process5"/>
    <dgm:cxn modelId="{B8D108F7-9DD0-402B-AE30-EAA5B6003246}" type="presOf" srcId="{D84C8DEB-003F-4457-A091-A8D5ACC536F6}" destId="{B8E0B76E-1A04-40BB-A7E7-3E9624F8019F}" srcOrd="0" destOrd="0" presId="urn:microsoft.com/office/officeart/2005/8/layout/process5"/>
    <dgm:cxn modelId="{534B4DF8-86F2-4343-A874-DFCEDFBA0D17}" type="presParOf" srcId="{1D34FF9A-BE23-441E-96CC-380108577E65}" destId="{3A23E609-8992-4052-97EF-6E159BAA6BD6}" srcOrd="0" destOrd="0" presId="urn:microsoft.com/office/officeart/2005/8/layout/process5"/>
    <dgm:cxn modelId="{0F66B985-3E7F-4538-9FB5-054A1230DCF4}" type="presParOf" srcId="{1D34FF9A-BE23-441E-96CC-380108577E65}" destId="{B8E0B76E-1A04-40BB-A7E7-3E9624F8019F}" srcOrd="1" destOrd="0" presId="urn:microsoft.com/office/officeart/2005/8/layout/process5"/>
    <dgm:cxn modelId="{EB45569E-3A79-481A-A7B3-9ABFAD83FBCB}" type="presParOf" srcId="{B8E0B76E-1A04-40BB-A7E7-3E9624F8019F}" destId="{5860260C-DE86-4C87-9BD5-16D9F39758CB}" srcOrd="0" destOrd="0" presId="urn:microsoft.com/office/officeart/2005/8/layout/process5"/>
    <dgm:cxn modelId="{F8E7208B-9FB6-49A8-8EFD-E1FC09BA3F87}" type="presParOf" srcId="{1D34FF9A-BE23-441E-96CC-380108577E65}" destId="{901DC6AD-73B4-42D4-812A-843332FCA62E}" srcOrd="2" destOrd="0" presId="urn:microsoft.com/office/officeart/2005/8/layout/process5"/>
    <dgm:cxn modelId="{D87C5E05-A416-4FC1-96BF-0BD2707B93EE}" type="presParOf" srcId="{1D34FF9A-BE23-441E-96CC-380108577E65}" destId="{80DF652B-7E3F-4D7F-B076-097ED4370AA7}" srcOrd="3" destOrd="0" presId="urn:microsoft.com/office/officeart/2005/8/layout/process5"/>
    <dgm:cxn modelId="{C517CC09-FAEC-46FB-B0F7-77770BAA02B1}" type="presParOf" srcId="{80DF652B-7E3F-4D7F-B076-097ED4370AA7}" destId="{037A2C9C-EF64-4A04-B737-F8A953172532}" srcOrd="0" destOrd="0" presId="urn:microsoft.com/office/officeart/2005/8/layout/process5"/>
    <dgm:cxn modelId="{6DC5F921-B2C4-438C-A916-C474546D20F9}" type="presParOf" srcId="{1D34FF9A-BE23-441E-96CC-380108577E65}" destId="{041DD450-4128-4BF3-A89C-AC94C7EDB638}" srcOrd="4" destOrd="0" presId="urn:microsoft.com/office/officeart/2005/8/layout/process5"/>
    <dgm:cxn modelId="{14C48DE3-48BA-4783-AFA0-32E1B095AEE9}" type="presParOf" srcId="{1D34FF9A-BE23-441E-96CC-380108577E65}" destId="{2BCB2B81-81D8-4575-BD74-FCDFB33BA8CF}" srcOrd="5" destOrd="0" presId="urn:microsoft.com/office/officeart/2005/8/layout/process5"/>
    <dgm:cxn modelId="{9FFF8DA7-C9D1-4BE8-929B-F9E6F973F449}" type="presParOf" srcId="{2BCB2B81-81D8-4575-BD74-FCDFB33BA8CF}" destId="{194F5E62-0F8D-4F73-8271-442F54F2A81D}" srcOrd="0" destOrd="0" presId="urn:microsoft.com/office/officeart/2005/8/layout/process5"/>
    <dgm:cxn modelId="{641A8E66-9AAC-44E7-8AD2-F77DEA2FE26C}" type="presParOf" srcId="{1D34FF9A-BE23-441E-96CC-380108577E65}" destId="{376134E1-016A-4F32-96E5-F3BBC406FEF7}"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3E609-8992-4052-97EF-6E159BAA6BD6}">
      <dsp:nvSpPr>
        <dsp:cNvPr id="0" name=""/>
        <dsp:cNvSpPr/>
      </dsp:nvSpPr>
      <dsp:spPr>
        <a:xfrm>
          <a:off x="1063" y="448520"/>
          <a:ext cx="2267149" cy="136028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100" kern="1200" dirty="0">
              <a:solidFill>
                <a:schemeClr val="bg2"/>
              </a:solidFill>
              <a:latin typeface="Calibri" panose="020F0502020204030204"/>
              <a:ea typeface="+mn-ea"/>
              <a:cs typeface="+mn-cs"/>
            </a:rPr>
            <a:t>20-30 mins for COC initiation</a:t>
          </a:r>
          <a:endParaRPr lang="en-US" sz="2100" kern="1200" dirty="0">
            <a:solidFill>
              <a:schemeClr val="bg2"/>
            </a:solidFill>
            <a:latin typeface="Calibri" panose="020F0502020204030204"/>
            <a:ea typeface="+mn-ea"/>
            <a:cs typeface="+mn-cs"/>
          </a:endParaRPr>
        </a:p>
      </dsp:txBody>
      <dsp:txXfrm>
        <a:off x="40905" y="488362"/>
        <a:ext cx="2187465" cy="1280605"/>
      </dsp:txXfrm>
    </dsp:sp>
    <dsp:sp modelId="{B8E0B76E-1A04-40BB-A7E7-3E9624F8019F}">
      <dsp:nvSpPr>
        <dsp:cNvPr id="0" name=""/>
        <dsp:cNvSpPr/>
      </dsp:nvSpPr>
      <dsp:spPr>
        <a:xfrm rot="46662">
          <a:off x="2465639" y="868834"/>
          <a:ext cx="475716" cy="5622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465646" y="980315"/>
        <a:ext cx="333001" cy="337352"/>
      </dsp:txXfrm>
    </dsp:sp>
    <dsp:sp modelId="{901DC6AD-73B4-42D4-812A-843332FCA62E}">
      <dsp:nvSpPr>
        <dsp:cNvPr id="0" name=""/>
        <dsp:cNvSpPr/>
      </dsp:nvSpPr>
      <dsp:spPr>
        <a:xfrm>
          <a:off x="3165708" y="491478"/>
          <a:ext cx="2267149" cy="13602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100" kern="1200" dirty="0">
              <a:solidFill>
                <a:schemeClr val="bg2"/>
              </a:solidFill>
              <a:latin typeface="Calibri" panose="020F0502020204030204"/>
              <a:ea typeface="+mn-ea"/>
              <a:cs typeface="+mn-cs"/>
            </a:rPr>
            <a:t>15 mins for COC ongoing supply</a:t>
          </a:r>
        </a:p>
      </dsp:txBody>
      <dsp:txXfrm>
        <a:off x="3205550" y="531320"/>
        <a:ext cx="2187465" cy="1280605"/>
      </dsp:txXfrm>
    </dsp:sp>
    <dsp:sp modelId="{80DF652B-7E3F-4D7F-B076-097ED4370AA7}">
      <dsp:nvSpPr>
        <dsp:cNvPr id="0" name=""/>
        <dsp:cNvSpPr/>
      </dsp:nvSpPr>
      <dsp:spPr>
        <a:xfrm rot="21585528">
          <a:off x="2579275" y="1983263"/>
          <a:ext cx="457871" cy="5622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5400000">
        <a:off x="2570855" y="2104423"/>
        <a:ext cx="337352" cy="320510"/>
      </dsp:txXfrm>
    </dsp:sp>
    <dsp:sp modelId="{041DD450-4128-4BF3-A89C-AC94C7EDB638}">
      <dsp:nvSpPr>
        <dsp:cNvPr id="0" name=""/>
        <dsp:cNvSpPr/>
      </dsp:nvSpPr>
      <dsp:spPr>
        <a:xfrm>
          <a:off x="3175071" y="2715669"/>
          <a:ext cx="2267149" cy="13602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100" kern="1200" dirty="0">
              <a:solidFill>
                <a:schemeClr val="bg2"/>
              </a:solidFill>
              <a:latin typeface="Calibri" panose="020F0502020204030204"/>
              <a:ea typeface="+mn-ea"/>
              <a:cs typeface="+mn-cs"/>
            </a:rPr>
            <a:t>About 10 mins for ongoing POP consultations</a:t>
          </a:r>
        </a:p>
      </dsp:txBody>
      <dsp:txXfrm>
        <a:off x="3214913" y="2755511"/>
        <a:ext cx="2187465" cy="1280605"/>
      </dsp:txXfrm>
    </dsp:sp>
    <dsp:sp modelId="{2BCB2B81-81D8-4575-BD74-FCDFB33BA8CF}">
      <dsp:nvSpPr>
        <dsp:cNvPr id="0" name=""/>
        <dsp:cNvSpPr/>
      </dsp:nvSpPr>
      <dsp:spPr>
        <a:xfrm>
          <a:off x="2494927" y="3114687"/>
          <a:ext cx="480635" cy="5622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10800000">
        <a:off x="2494927" y="3227137"/>
        <a:ext cx="336445" cy="337352"/>
      </dsp:txXfrm>
    </dsp:sp>
    <dsp:sp modelId="{376134E1-016A-4F32-96E5-F3BBC406FEF7}">
      <dsp:nvSpPr>
        <dsp:cNvPr id="0" name=""/>
        <dsp:cNvSpPr/>
      </dsp:nvSpPr>
      <dsp:spPr>
        <a:xfrm>
          <a:off x="1063" y="2715669"/>
          <a:ext cx="2267149" cy="13602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100" kern="1200" dirty="0">
              <a:solidFill>
                <a:schemeClr val="bg2"/>
              </a:solidFill>
              <a:latin typeface="Calibri" panose="020F0502020204030204"/>
              <a:ea typeface="+mn-ea"/>
              <a:cs typeface="+mn-cs"/>
            </a:rPr>
            <a:t>15-20</a:t>
          </a:r>
          <a:r>
            <a:rPr lang="en-GB" sz="2100" kern="1200" dirty="0">
              <a:solidFill>
                <a:schemeClr val="bg2"/>
              </a:solidFill>
            </a:rPr>
            <a:t> </a:t>
          </a:r>
          <a:r>
            <a:rPr lang="en-GB" sz="2100" kern="1200" dirty="0">
              <a:solidFill>
                <a:schemeClr val="bg2"/>
              </a:solidFill>
              <a:latin typeface="Calibri" panose="020F0502020204030204"/>
              <a:ea typeface="+mn-ea"/>
              <a:cs typeface="+mn-cs"/>
            </a:rPr>
            <a:t>minutes</a:t>
          </a:r>
          <a:r>
            <a:rPr lang="en-GB" sz="2100" kern="1200" dirty="0">
              <a:solidFill>
                <a:schemeClr val="bg2"/>
              </a:solidFill>
            </a:rPr>
            <a:t> </a:t>
          </a:r>
          <a:r>
            <a:rPr lang="en-GB" sz="2100" kern="1200" dirty="0">
              <a:solidFill>
                <a:schemeClr val="bg2"/>
              </a:solidFill>
              <a:latin typeface="Calibri" panose="020F0502020204030204"/>
              <a:ea typeface="+mn-ea"/>
              <a:cs typeface="+mn-cs"/>
            </a:rPr>
            <a:t>for</a:t>
          </a:r>
          <a:r>
            <a:rPr lang="en-GB" sz="2100" kern="1200" dirty="0">
              <a:solidFill>
                <a:schemeClr val="bg2"/>
              </a:solidFill>
            </a:rPr>
            <a:t> </a:t>
          </a:r>
          <a:r>
            <a:rPr lang="en-GB" sz="2100" kern="1200" dirty="0">
              <a:solidFill>
                <a:schemeClr val="bg2"/>
              </a:solidFill>
              <a:latin typeface="Calibri" panose="020F0502020204030204"/>
              <a:ea typeface="+mn-ea"/>
              <a:cs typeface="+mn-cs"/>
            </a:rPr>
            <a:t>POP</a:t>
          </a:r>
          <a:r>
            <a:rPr lang="en-GB" sz="2100" kern="1200" dirty="0">
              <a:solidFill>
                <a:schemeClr val="bg2"/>
              </a:solidFill>
            </a:rPr>
            <a:t> </a:t>
          </a:r>
          <a:r>
            <a:rPr lang="en-GB" sz="2100" kern="1200" dirty="0">
              <a:solidFill>
                <a:schemeClr val="bg2"/>
              </a:solidFill>
              <a:latin typeface="Calibri" panose="020F0502020204030204"/>
              <a:ea typeface="+mn-ea"/>
              <a:cs typeface="+mn-cs"/>
            </a:rPr>
            <a:t>provisions</a:t>
          </a:r>
          <a:r>
            <a:rPr lang="en-GB" sz="2100" kern="1200" dirty="0">
              <a:solidFill>
                <a:schemeClr val="bg2"/>
              </a:solidFill>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GB" sz="2100" kern="1200" dirty="0">
              <a:solidFill>
                <a:schemeClr val="bg2"/>
              </a:solidFill>
              <a:latin typeface="Calibri" panose="020F0502020204030204"/>
              <a:ea typeface="+mn-ea"/>
              <a:cs typeface="+mn-cs"/>
            </a:rPr>
            <a:t>(no</a:t>
          </a:r>
          <a:r>
            <a:rPr lang="en-GB" sz="2100" kern="1200" dirty="0">
              <a:solidFill>
                <a:schemeClr val="bg2"/>
              </a:solidFill>
            </a:rPr>
            <a:t> </a:t>
          </a:r>
          <a:r>
            <a:rPr lang="en-GB" sz="2100" kern="1200" dirty="0">
              <a:solidFill>
                <a:schemeClr val="bg2"/>
              </a:solidFill>
              <a:latin typeface="Calibri" panose="020F0502020204030204"/>
              <a:ea typeface="+mn-ea"/>
              <a:cs typeface="+mn-cs"/>
            </a:rPr>
            <a:t>clinical</a:t>
          </a:r>
          <a:r>
            <a:rPr lang="en-GB" sz="2100" kern="1200" dirty="0">
              <a:solidFill>
                <a:schemeClr val="bg2"/>
              </a:solidFill>
            </a:rPr>
            <a:t> </a:t>
          </a:r>
          <a:r>
            <a:rPr lang="en-GB" sz="2100" kern="1200" dirty="0">
              <a:solidFill>
                <a:schemeClr val="bg2"/>
              </a:solidFill>
              <a:latin typeface="Calibri" panose="020F0502020204030204"/>
              <a:ea typeface="+mn-ea"/>
              <a:cs typeface="+mn-cs"/>
            </a:rPr>
            <a:t>measurements)</a:t>
          </a:r>
          <a:endParaRPr lang="en-US" sz="2100" kern="1200" dirty="0">
            <a:solidFill>
              <a:schemeClr val="bg2"/>
            </a:solidFill>
            <a:latin typeface="Calibri" panose="020F0502020204030204"/>
            <a:ea typeface="+mn-ea"/>
            <a:cs typeface="+mn-cs"/>
          </a:endParaRPr>
        </a:p>
      </dsp:txBody>
      <dsp:txXfrm>
        <a:off x="40905" y="2755511"/>
        <a:ext cx="2187465" cy="12806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3/23/2025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0" y="857"/>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GB"/>
              <a:t>Click to edit Master title style</a:t>
            </a:r>
            <a:endParaRPr lang="en-US" dirty="0"/>
          </a:p>
        </p:txBody>
      </p:sp>
      <p:pic>
        <p:nvPicPr>
          <p:cNvPr id="4" name="Picture 3">
            <a:extLst>
              <a:ext uri="{FF2B5EF4-FFF2-40B4-BE49-F238E27FC236}">
                <a16:creationId xmlns:a16="http://schemas.microsoft.com/office/drawing/2014/main" id="{323415B9-7C5C-A169-0BBE-33D6E2F3D504}"/>
              </a:ext>
            </a:extLst>
          </p:cNvPr>
          <p:cNvPicPr>
            <a:picLocks noChangeAspect="1"/>
          </p:cNvPicPr>
          <p:nvPr userDrawn="1"/>
        </p:nvPicPr>
        <p:blipFill>
          <a:blip r:embed="rId3"/>
          <a:stretch>
            <a:fillRect/>
          </a:stretch>
        </p:blipFill>
        <p:spPr>
          <a:xfrm>
            <a:off x="280260" y="124625"/>
            <a:ext cx="3420884" cy="1139579"/>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3/23/2025</a:t>
            </a:fld>
            <a:endParaRPr lang="en-US"/>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3/23/2025</a:t>
            </a:fld>
            <a:endParaRPr lang="en-US"/>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3/23/2025</a:t>
            </a:fld>
            <a:endParaRPr lang="en-US"/>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GB"/>
              <a:t>Click to edit Master title style</a:t>
            </a:r>
            <a:endParaRPr lang="en-US" dirty="0"/>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3/23/2025</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3/23/2025</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085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124691" y="0"/>
            <a:ext cx="12329391"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GB"/>
              <a:t>Click to edit Master title style</a:t>
            </a:r>
            <a:endParaRPr lang="en-US" dirty="0"/>
          </a:p>
        </p:txBody>
      </p:sp>
      <p:pic>
        <p:nvPicPr>
          <p:cNvPr id="4" name="Picture 3">
            <a:extLst>
              <a:ext uri="{FF2B5EF4-FFF2-40B4-BE49-F238E27FC236}">
                <a16:creationId xmlns:a16="http://schemas.microsoft.com/office/drawing/2014/main" id="{4DCDBCEC-7A48-1442-0691-9A9C15AA8780}"/>
              </a:ext>
            </a:extLst>
          </p:cNvPr>
          <p:cNvPicPr>
            <a:picLocks noChangeAspect="1"/>
          </p:cNvPicPr>
          <p:nvPr userDrawn="1"/>
        </p:nvPicPr>
        <p:blipFill>
          <a:blip r:embed="rId3"/>
          <a:stretch>
            <a:fillRect/>
          </a:stretch>
        </p:blipFill>
        <p:spPr>
          <a:xfrm>
            <a:off x="6350" y="91045"/>
            <a:ext cx="2617107" cy="871822"/>
          </a:xfrm>
          <a:prstGeom prst="rect">
            <a:avLst/>
          </a:prstGeom>
        </p:spPr>
      </p:pic>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DB85D6ED-74F8-54F3-CAE6-A7F99116DA9A}"/>
              </a:ext>
            </a:extLst>
          </p:cNvPr>
          <p:cNvPicPr>
            <a:picLocks noChangeAspect="1"/>
          </p:cNvPicPr>
          <p:nvPr userDrawn="1"/>
        </p:nvPicPr>
        <p:blipFill>
          <a:blip r:embed="rId3"/>
          <a:stretch>
            <a:fillRect/>
          </a:stretch>
        </p:blipFill>
        <p:spPr>
          <a:xfrm>
            <a:off x="6350" y="91045"/>
            <a:ext cx="2617107" cy="871822"/>
          </a:xfrm>
          <a:prstGeom prst="rect">
            <a:avLst/>
          </a:prstGeom>
        </p:spPr>
      </p:pic>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124691" y="0"/>
            <a:ext cx="12413673"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44A9B887-2C8B-8C3F-B917-95493C2674C1}"/>
              </a:ext>
            </a:extLst>
          </p:cNvPr>
          <p:cNvPicPr>
            <a:picLocks noChangeAspect="1"/>
          </p:cNvPicPr>
          <p:nvPr userDrawn="1"/>
        </p:nvPicPr>
        <p:blipFill>
          <a:blip r:embed="rId3"/>
          <a:stretch>
            <a:fillRect/>
          </a:stretch>
        </p:blipFill>
        <p:spPr>
          <a:xfrm>
            <a:off x="6350" y="91045"/>
            <a:ext cx="2617107" cy="871822"/>
          </a:xfrm>
          <a:prstGeom prst="rect">
            <a:avLst/>
          </a:prstGeom>
        </p:spPr>
      </p:pic>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EB6D33D1-538C-817C-6FC1-44A8822C4C89}"/>
              </a:ext>
            </a:extLst>
          </p:cNvPr>
          <p:cNvPicPr>
            <a:picLocks noChangeAspect="1"/>
          </p:cNvPicPr>
          <p:nvPr userDrawn="1"/>
        </p:nvPicPr>
        <p:blipFill>
          <a:blip r:embed="rId3"/>
          <a:stretch>
            <a:fillRect/>
          </a:stretch>
        </p:blipFill>
        <p:spPr>
          <a:xfrm>
            <a:off x="6350" y="91045"/>
            <a:ext cx="2617107" cy="871822"/>
          </a:xfrm>
          <a:prstGeom prst="rect">
            <a:avLst/>
          </a:prstGeom>
        </p:spPr>
      </p:pic>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7124E518-DB78-F4A0-32BD-FEA566189AA6}"/>
              </a:ext>
            </a:extLst>
          </p:cNvPr>
          <p:cNvPicPr>
            <a:picLocks noChangeAspect="1"/>
          </p:cNvPicPr>
          <p:nvPr userDrawn="1"/>
        </p:nvPicPr>
        <p:blipFill>
          <a:blip r:embed="rId3"/>
          <a:stretch>
            <a:fillRect/>
          </a:stretch>
        </p:blipFill>
        <p:spPr>
          <a:xfrm>
            <a:off x="6350" y="91045"/>
            <a:ext cx="2617107" cy="871822"/>
          </a:xfrm>
          <a:prstGeom prst="rect">
            <a:avLst/>
          </a:prstGeom>
        </p:spPr>
      </p:pic>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FFFED43F-414F-B85F-7A05-9A6FA8CE652B}"/>
              </a:ext>
            </a:extLst>
          </p:cNvPr>
          <p:cNvPicPr>
            <a:picLocks noChangeAspect="1"/>
          </p:cNvPicPr>
          <p:nvPr userDrawn="1"/>
        </p:nvPicPr>
        <p:blipFill>
          <a:blip r:embed="rId3"/>
          <a:stretch>
            <a:fillRect/>
          </a:stretch>
        </p:blipFill>
        <p:spPr>
          <a:xfrm>
            <a:off x="6350" y="91045"/>
            <a:ext cx="2617107" cy="871822"/>
          </a:xfrm>
          <a:prstGeom prst="rect">
            <a:avLst/>
          </a:prstGeom>
        </p:spPr>
      </p:pic>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2" name="Title 11">
            <a:extLst>
              <a:ext uri="{FF2B5EF4-FFF2-40B4-BE49-F238E27FC236}">
                <a16:creationId xmlns:a16="http://schemas.microsoft.com/office/drawing/2014/main" id="{2F30D93D-B7B6-2BB1-FE05-AF6639D8B56D}"/>
              </a:ext>
            </a:extLst>
          </p:cNvPr>
          <p:cNvSpPr>
            <a:spLocks noGrp="1"/>
          </p:cNvSpPr>
          <p:nvPr>
            <p:ph type="title"/>
          </p:nvPr>
        </p:nvSpPr>
        <p:spPr/>
        <p:txBody>
          <a:bodyPr/>
          <a:lstStyle/>
          <a:p>
            <a:r>
              <a:rPr lang="en-GB"/>
              <a:t>Click to edit Master title style</a:t>
            </a:r>
          </a:p>
        </p:txBody>
      </p:sp>
      <p:sp>
        <p:nvSpPr>
          <p:cNvPr id="13" name="Date Placeholder 12">
            <a:extLst>
              <a:ext uri="{FF2B5EF4-FFF2-40B4-BE49-F238E27FC236}">
                <a16:creationId xmlns:a16="http://schemas.microsoft.com/office/drawing/2014/main" id="{F23FE8FA-6C3A-F51D-E4C2-E01E0630768F}"/>
              </a:ext>
            </a:extLst>
          </p:cNvPr>
          <p:cNvSpPr>
            <a:spLocks noGrp="1"/>
          </p:cNvSpPr>
          <p:nvPr>
            <p:ph type="dt" sz="half" idx="10"/>
          </p:nvPr>
        </p:nvSpPr>
        <p:spPr/>
        <p:txBody>
          <a:bodyPr/>
          <a:lstStyle/>
          <a:p>
            <a:fld id="{8F3B928F-9529-4741-8D68-C934E21C6887}" type="datetimeFigureOut">
              <a:rPr lang="en-US" smtClean="0"/>
              <a:pPr/>
              <a:t>3/23/2025</a:t>
            </a:fld>
            <a:endParaRPr lang="en-US" dirty="0"/>
          </a:p>
        </p:txBody>
      </p:sp>
      <p:sp>
        <p:nvSpPr>
          <p:cNvPr id="14" name="Footer Placeholder 13">
            <a:extLst>
              <a:ext uri="{FF2B5EF4-FFF2-40B4-BE49-F238E27FC236}">
                <a16:creationId xmlns:a16="http://schemas.microsoft.com/office/drawing/2014/main" id="{986042C2-AA42-BE4E-0BCC-84B97779AAC4}"/>
              </a:ext>
            </a:extLst>
          </p:cNvPr>
          <p:cNvSpPr>
            <a:spLocks noGrp="1"/>
          </p:cNvSpPr>
          <p:nvPr>
            <p:ph type="ftr" sz="quarter" idx="11"/>
          </p:nvPr>
        </p:nvSpPr>
        <p:spPr/>
        <p:txBody>
          <a:bodyPr/>
          <a:lstStyle/>
          <a:p>
            <a:endParaRPr lang="en-US" dirty="0"/>
          </a:p>
        </p:txBody>
      </p:sp>
      <p:sp>
        <p:nvSpPr>
          <p:cNvPr id="15" name="Slide Number Placeholder 14">
            <a:extLst>
              <a:ext uri="{FF2B5EF4-FFF2-40B4-BE49-F238E27FC236}">
                <a16:creationId xmlns:a16="http://schemas.microsoft.com/office/drawing/2014/main" id="{29942440-A866-033C-AC76-762D37611E51}"/>
              </a:ext>
            </a:extLst>
          </p:cNvPr>
          <p:cNvSpPr>
            <a:spLocks noGrp="1"/>
          </p:cNvSpPr>
          <p:nvPr>
            <p:ph type="sldNum" sz="quarter" idx="12"/>
          </p:nvPr>
        </p:nvSpPr>
        <p:spPr/>
        <p:txBody>
          <a:bodyPr/>
          <a:lstStyle/>
          <a:p>
            <a:fld id="{E69C1DFF-60A0-0E45-8672-CB76E4BE2A7B}" type="slidenum">
              <a:rPr lang="en-US" smtClean="0"/>
              <a:pPr/>
              <a:t>‹#›</a:t>
            </a:fld>
            <a:endParaRPr lang="en-US" dirty="0"/>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3/23/2025</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3/23/2025</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pic>
        <p:nvPicPr>
          <p:cNvPr id="8" name="Picture 7">
            <a:extLst>
              <a:ext uri="{FF2B5EF4-FFF2-40B4-BE49-F238E27FC236}">
                <a16:creationId xmlns:a16="http://schemas.microsoft.com/office/drawing/2014/main" id="{80E7C110-83A3-D355-6196-0F3DA8D4ABA4}"/>
              </a:ext>
            </a:extLst>
          </p:cNvPr>
          <p:cNvPicPr>
            <a:picLocks noChangeAspect="1"/>
          </p:cNvPicPr>
          <p:nvPr userDrawn="1"/>
        </p:nvPicPr>
        <p:blipFill>
          <a:blip r:embed="rId16"/>
          <a:stretch>
            <a:fillRect/>
          </a:stretch>
        </p:blipFill>
        <p:spPr>
          <a:xfrm>
            <a:off x="91563" y="6081802"/>
            <a:ext cx="2140973" cy="713210"/>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hyperlink" Target="http://www.ncbi.nlm.nih.gov/pubmed/23904209" TargetMode="Externa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8.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hyperlink" Target="https://www.nhs.uk/conditions/contraception/the-pill-progestogen-only/" TargetMode="External"/><Relationship Id="rId5" Type="http://schemas.openxmlformats.org/officeDocument/2006/relationships/hyperlink" Target="https://www.nhs.uk/conditions/contraception/combined-contraceptive-pill/" TargetMode="External"/><Relationship Id="rId4" Type="http://schemas.openxmlformats.org/officeDocument/2006/relationships/hyperlink" Target="http://www.nhs.uk/"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9.jpeg"/><Relationship Id="rId7" Type="http://schemas.openxmlformats.org/officeDocument/2006/relationships/image" Target="../media/image32.png"/><Relationship Id="rId2" Type="http://schemas.openxmlformats.org/officeDocument/2006/relationships/hyperlink" Target="https://srh.bmj.com/content/45/Suppl_1/1" TargetMode="External"/><Relationship Id="rId1" Type="http://schemas.openxmlformats.org/officeDocument/2006/relationships/slideLayout" Target="../slideLayouts/slideLayout9.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9.jpeg"/><Relationship Id="rId7" Type="http://schemas.openxmlformats.org/officeDocument/2006/relationships/image" Target="../media/image32.png"/><Relationship Id="rId2" Type="http://schemas.openxmlformats.org/officeDocument/2006/relationships/hyperlink" Target="https://www.fsrh.org/Public/Public/Standards-and-Guidance/Emergency-Contraception.aspx" TargetMode="External"/><Relationship Id="rId1" Type="http://schemas.openxmlformats.org/officeDocument/2006/relationships/slideLayout" Target="../slideLayouts/slideLayout9.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2.sv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8.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1.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5.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5.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9.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9.sv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8" Type="http://schemas.openxmlformats.org/officeDocument/2006/relationships/hyperlink" Target="https://www.letstalkaboutit.nhs.uk/contraception" TargetMode="External"/><Relationship Id="rId3" Type="http://schemas.openxmlformats.org/officeDocument/2006/relationships/image" Target="../media/image10.png"/><Relationship Id="rId7" Type="http://schemas.openxmlformats.org/officeDocument/2006/relationships/hyperlink" Target="https://www.fsrh.org/Public/Public/Standards-and-Guidance/uk-medical-eligibility-criteria-for-contraceptive-use-ukmec.aspx" TargetMode="External"/><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hyperlink" Target="http://www.contraceptionchoices.org/" TargetMode="External"/><Relationship Id="rId5" Type="http://schemas.openxmlformats.org/officeDocument/2006/relationships/hyperlink" Target="http://www.cpe.org.uk/PCSfaqs" TargetMode="External"/><Relationship Id="rId10" Type="http://schemas.openxmlformats.org/officeDocument/2006/relationships/image" Target="../media/image51.svg"/><Relationship Id="rId4" Type="http://schemas.openxmlformats.org/officeDocument/2006/relationships/hyperlink" Target="http://www.cpe.org.uk/PCS" TargetMode="External"/><Relationship Id="rId9" Type="http://schemas.openxmlformats.org/officeDocument/2006/relationships/image" Target="../media/image50.png"/></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p:txBody>
          <a:bodyPr/>
          <a:lstStyle/>
          <a:p>
            <a:r>
              <a:rPr lang="en-GB" sz="5400" b="1" dirty="0"/>
              <a:t>The NHS Pharmacy Contraception Service</a:t>
            </a:r>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623D6D6-DF26-C273-3EDD-6CA4DA37DAF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937859" y="168228"/>
            <a:ext cx="3180196" cy="1009712"/>
          </a:xfrm>
          <a:prstGeom prst="rect">
            <a:avLst/>
          </a:prstGeom>
        </p:spPr>
      </p:pic>
    </p:spTree>
    <p:extLst>
      <p:ext uri="{BB962C8B-B14F-4D97-AF65-F5344CB8AC3E}">
        <p14:creationId xmlns:p14="http://schemas.microsoft.com/office/powerpoint/2010/main" val="248830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550885"/>
            <a:ext cx="10416822" cy="843189"/>
          </a:xfrm>
        </p:spPr>
        <p:txBody>
          <a:bodyPr>
            <a:normAutofit/>
          </a:bodyPr>
          <a:lstStyle/>
          <a:p>
            <a:r>
              <a:rPr lang="en-GB" sz="4400" dirty="0"/>
              <a:t>Providing the Service</a:t>
            </a: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lnSpcReduction="10000"/>
          </a:bodyPr>
          <a:lstStyle/>
          <a:p>
            <a:pPr marL="0" marR="0" lvl="0" indent="0" defTabSz="914400" rtl="0" eaLnBrk="1" fontAlgn="auto" latinLnBrk="0" hangingPunct="1">
              <a:lnSpc>
                <a:spcPct val="100000"/>
              </a:lnSpc>
              <a:spcBef>
                <a:spcPts val="0"/>
              </a:spcBef>
              <a:spcAft>
                <a:spcPts val="0"/>
              </a:spcAft>
              <a:buClr>
                <a:srgbClr val="FF652C"/>
              </a:buClr>
              <a:buSzTx/>
              <a:buNone/>
              <a:tabLst/>
              <a:defRPr/>
            </a:pPr>
            <a:r>
              <a:rPr kumimoji="0" lang="en-GB" sz="2800" b="1" i="0" u="none" strike="noStrike" kern="1200" cap="none" spc="0" normalizeH="0" baseline="0" noProof="0" dirty="0">
                <a:ln>
                  <a:noFill/>
                </a:ln>
                <a:effectLst/>
                <a:uLnTx/>
                <a:uFillTx/>
                <a:latin typeface="DM Sans" pitchFamily="2" charset="0"/>
                <a:ea typeface="+mn-ea"/>
                <a:cs typeface="+mn-cs"/>
              </a:rPr>
              <a:t>Outcomes</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endParaRPr lang="en-GB" sz="2800" b="1" dirty="0">
              <a:latin typeface="DM Sans" pitchFamily="2" charset="0"/>
            </a:endParaRP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800" b="1" i="0" u="none" strike="noStrike" kern="1200" cap="none" spc="0" normalizeH="0" baseline="0" noProof="0" dirty="0">
                <a:ln>
                  <a:noFill/>
                </a:ln>
                <a:effectLst/>
                <a:uLnTx/>
                <a:uFillTx/>
                <a:latin typeface="DM Sans" pitchFamily="2" charset="0"/>
                <a:ea typeface="+mn-ea"/>
                <a:cs typeface="+mn-cs"/>
              </a:rPr>
              <a:t>Criteria not met - </a:t>
            </a:r>
            <a:r>
              <a:rPr kumimoji="0" lang="en-US" sz="2800" b="0" i="0" u="none" strike="noStrike" kern="1200" cap="none" spc="0" normalizeH="0" baseline="0" noProof="0" dirty="0">
                <a:ln>
                  <a:noFill/>
                </a:ln>
                <a:effectLst/>
                <a:uLnTx/>
                <a:uFillTx/>
                <a:latin typeface="DM Sans" pitchFamily="2" charset="0"/>
                <a:ea typeface="+mn-ea"/>
                <a:cs typeface="+mn-cs"/>
              </a:rPr>
              <a:t>Supply deemed not clinically appropriate </a:t>
            </a:r>
          </a:p>
          <a:p>
            <a:pPr marL="0" marR="0" lvl="0" indent="0" algn="just" defTabSz="914400" rtl="0" eaLnBrk="1" fontAlgn="auto" latinLnBrk="0" hangingPunct="1">
              <a:lnSpc>
                <a:spcPct val="100000"/>
              </a:lnSpc>
              <a:spcBef>
                <a:spcPts val="0"/>
              </a:spcBef>
              <a:spcAft>
                <a:spcPts val="0"/>
              </a:spcAft>
              <a:buClr>
                <a:srgbClr val="FF652C"/>
              </a:buClr>
              <a:buSzTx/>
              <a:buFontTx/>
              <a:buNone/>
              <a:tabLst/>
              <a:defRPr/>
            </a:pPr>
            <a:endParaRPr kumimoji="0" lang="en-US" sz="1200" b="0" i="0" u="none" strike="noStrike" kern="1200" cap="none" spc="0" normalizeH="0" baseline="0" noProof="0" dirty="0">
              <a:ln>
                <a:noFill/>
              </a:ln>
              <a:effectLst/>
              <a:uLnTx/>
              <a:uFillTx/>
              <a:latin typeface="DM Sans" pitchFamily="2"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ü"/>
              <a:tabLst/>
              <a:defRPr/>
            </a:pPr>
            <a:r>
              <a:rPr kumimoji="0" lang="en-US" sz="2400" b="0" i="0" u="none" strike="noStrike" kern="1200" cap="none" spc="0" normalizeH="0" baseline="0" noProof="0" dirty="0">
                <a:ln>
                  <a:noFill/>
                </a:ln>
                <a:effectLst/>
                <a:uLnTx/>
                <a:uFillTx/>
                <a:latin typeface="DM Sans" pitchFamily="2" charset="0"/>
                <a:ea typeface="+mn-ea"/>
                <a:cs typeface="+mn-cs"/>
              </a:rPr>
              <a:t>Explain</a:t>
            </a:r>
          </a:p>
          <a:p>
            <a:pPr marL="800100" marR="0" lvl="1" indent="-342900" algn="l"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ü"/>
              <a:tabLst/>
              <a:defRPr/>
            </a:pPr>
            <a:r>
              <a:rPr kumimoji="0" lang="en-US" sz="2400" b="0" i="0" u="none" strike="noStrike" kern="1200" cap="none" spc="0" normalizeH="0" baseline="0" noProof="0" dirty="0">
                <a:ln>
                  <a:noFill/>
                </a:ln>
                <a:effectLst/>
                <a:uLnTx/>
                <a:uFillTx/>
                <a:latin typeface="DM Sans" pitchFamily="2" charset="0"/>
                <a:ea typeface="+mn-ea"/>
                <a:cs typeface="+mn-cs"/>
              </a:rPr>
              <a:t>Refer </a:t>
            </a:r>
          </a:p>
          <a:p>
            <a:pPr marL="800100" marR="0" lvl="1" indent="-342900" algn="l"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ü"/>
              <a:tabLst/>
              <a:defRPr/>
            </a:pPr>
            <a:r>
              <a:rPr kumimoji="0" lang="en-US" sz="2400" b="0" i="0" u="none" strike="noStrike" kern="1200" cap="none" spc="0" normalizeH="0" baseline="0" noProof="0" dirty="0">
                <a:ln>
                  <a:noFill/>
                </a:ln>
                <a:effectLst/>
                <a:uLnTx/>
                <a:uFillTx/>
                <a:latin typeface="DM Sans" pitchFamily="2" charset="0"/>
                <a:ea typeface="+mn-ea"/>
                <a:cs typeface="+mn-cs"/>
              </a:rPr>
              <a:t>Document</a:t>
            </a:r>
          </a:p>
          <a:p>
            <a:pPr marL="1257300" marR="0" lvl="2" indent="-342900" algn="l" defTabSz="914400" rtl="0" eaLnBrk="1" fontAlgn="auto" latinLnBrk="0" hangingPunct="1">
              <a:lnSpc>
                <a:spcPct val="100000"/>
              </a:lnSpc>
              <a:spcBef>
                <a:spcPts val="0"/>
              </a:spcBef>
              <a:spcAft>
                <a:spcPts val="0"/>
              </a:spcAft>
              <a:buClr>
                <a:srgbClr val="FF652C"/>
              </a:buClr>
              <a:buSzTx/>
              <a:buFont typeface="DM Sans" pitchFamily="2" charset="0"/>
              <a:buChar char="–"/>
              <a:tabLst/>
              <a:defRPr/>
            </a:pPr>
            <a:r>
              <a:rPr kumimoji="0" lang="en-US" sz="2400" b="0" i="0" u="none" strike="noStrike" kern="1200" cap="none" spc="0" normalizeH="0" baseline="0" noProof="0" dirty="0">
                <a:ln>
                  <a:noFill/>
                </a:ln>
                <a:effectLst/>
                <a:uLnTx/>
                <a:uFillTx/>
                <a:latin typeface="DM Sans" pitchFamily="2" charset="0"/>
                <a:ea typeface="+mn-ea"/>
                <a:cs typeface="+mn-cs"/>
              </a:rPr>
              <a:t>reason for not supplying against a PGD </a:t>
            </a:r>
          </a:p>
          <a:p>
            <a:pPr marL="1257300" marR="0" lvl="2" indent="-342900" algn="l" defTabSz="914400" rtl="0" eaLnBrk="1" fontAlgn="auto" latinLnBrk="0" hangingPunct="1">
              <a:lnSpc>
                <a:spcPct val="100000"/>
              </a:lnSpc>
              <a:spcBef>
                <a:spcPts val="0"/>
              </a:spcBef>
              <a:spcAft>
                <a:spcPts val="0"/>
              </a:spcAft>
              <a:buClr>
                <a:srgbClr val="FF652C"/>
              </a:buClr>
              <a:buSzTx/>
              <a:buFont typeface="DM Sans" pitchFamily="2" charset="0"/>
              <a:buChar char="–"/>
              <a:tabLst/>
              <a:defRPr/>
            </a:pPr>
            <a:r>
              <a:rPr kumimoji="0" lang="en-US" sz="2400" b="0" i="0" u="none" strike="noStrike" kern="1200" cap="none" spc="0" normalizeH="0" baseline="0" noProof="0" dirty="0">
                <a:ln>
                  <a:noFill/>
                </a:ln>
                <a:effectLst/>
                <a:uLnTx/>
                <a:uFillTx/>
                <a:latin typeface="DM Sans" pitchFamily="2" charset="0"/>
                <a:ea typeface="+mn-ea"/>
                <a:cs typeface="+mn-cs"/>
              </a:rPr>
              <a:t>referral to an alternate service provider</a:t>
            </a:r>
            <a:endParaRPr kumimoji="0" lang="en-US" sz="3200" b="0" i="0" u="none" strike="noStrike" kern="1200" cap="none" spc="0" normalizeH="0" baseline="0" noProof="0" dirty="0">
              <a:ln>
                <a:noFill/>
              </a:ln>
              <a:effectLst/>
              <a:uLnTx/>
              <a:uFillTx/>
              <a:latin typeface="DM Sans" pitchFamily="2" charset="0"/>
              <a:ea typeface="+mn-ea"/>
              <a:cs typeface="+mn-cs"/>
            </a:endParaRPr>
          </a:p>
          <a:p>
            <a:pPr marL="742950" lvl="1" indent="-285750" algn="just">
              <a:buClr>
                <a:srgbClr val="FF652C"/>
              </a:buClr>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pic>
        <p:nvPicPr>
          <p:cNvPr id="12" name="Graphic 11" descr="Badge Cross with solid fill">
            <a:extLst>
              <a:ext uri="{FF2B5EF4-FFF2-40B4-BE49-F238E27FC236}">
                <a16:creationId xmlns:a16="http://schemas.microsoft.com/office/drawing/2014/main" id="{49BB011D-2EE2-3AE8-17FC-55346EA06E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95928" y="1992935"/>
            <a:ext cx="1023629" cy="1023629"/>
          </a:xfrm>
          <a:prstGeom prst="rect">
            <a:avLst/>
          </a:prstGeom>
        </p:spPr>
      </p:pic>
    </p:spTree>
    <p:extLst>
      <p:ext uri="{BB962C8B-B14F-4D97-AF65-F5344CB8AC3E}">
        <p14:creationId xmlns:p14="http://schemas.microsoft.com/office/powerpoint/2010/main" val="75861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742950" lvl="1" indent="-285750" algn="just">
              <a:buClr>
                <a:srgbClr val="FF652C"/>
              </a:buClr>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pic>
        <p:nvPicPr>
          <p:cNvPr id="7" name="Picture 6">
            <a:extLst>
              <a:ext uri="{FF2B5EF4-FFF2-40B4-BE49-F238E27FC236}">
                <a16:creationId xmlns:a16="http://schemas.microsoft.com/office/drawing/2014/main" id="{4EBA5425-50BF-7892-C59C-8505DC6F79ED}"/>
              </a:ext>
            </a:extLst>
          </p:cNvPr>
          <p:cNvPicPr>
            <a:picLocks noChangeAspect="1"/>
          </p:cNvPicPr>
          <p:nvPr/>
        </p:nvPicPr>
        <p:blipFill>
          <a:blip r:embed="rId4"/>
          <a:stretch>
            <a:fillRect/>
          </a:stretch>
        </p:blipFill>
        <p:spPr>
          <a:xfrm>
            <a:off x="1070891" y="979999"/>
            <a:ext cx="9886763" cy="5070530"/>
          </a:xfrm>
          <a:prstGeom prst="rect">
            <a:avLst/>
          </a:prstGeom>
        </p:spPr>
      </p:pic>
    </p:spTree>
    <p:extLst>
      <p:ext uri="{BB962C8B-B14F-4D97-AF65-F5344CB8AC3E}">
        <p14:creationId xmlns:p14="http://schemas.microsoft.com/office/powerpoint/2010/main" val="7668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Axess Presenter: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Beth Hamer</a:t>
            </a:r>
          </a:p>
        </p:txBody>
      </p:sp>
      <p:pic>
        <p:nvPicPr>
          <p:cNvPr id="3" name="Picture 2">
            <a:extLst>
              <a:ext uri="{FF2B5EF4-FFF2-40B4-BE49-F238E27FC236}">
                <a16:creationId xmlns:a16="http://schemas.microsoft.com/office/drawing/2014/main" id="{6CF59DE5-778F-9558-01CE-8B1E80F6A77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22668" y="5978107"/>
            <a:ext cx="2359423" cy="749116"/>
          </a:xfrm>
          <a:prstGeom prst="rect">
            <a:avLst/>
          </a:prstGeom>
        </p:spPr>
      </p:pic>
    </p:spTree>
    <p:extLst>
      <p:ext uri="{BB962C8B-B14F-4D97-AF65-F5344CB8AC3E}">
        <p14:creationId xmlns:p14="http://schemas.microsoft.com/office/powerpoint/2010/main" val="244832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785841" y="827138"/>
            <a:ext cx="10620317" cy="933349"/>
          </a:xfrm>
        </p:spPr>
        <p:txBody>
          <a:bodyPr>
            <a:noAutofit/>
          </a:bodyPr>
          <a:lstStyle/>
          <a:p>
            <a:r>
              <a:rPr lang="en-US" sz="3600" dirty="0"/>
              <a:t>Choice of Progesterone Only Pill (POP) </a:t>
            </a:r>
            <a:br>
              <a:rPr lang="en-GB" sz="3600" dirty="0"/>
            </a:br>
            <a:endParaRPr lang="en-GB" sz="3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fontScale="70000" lnSpcReduction="20000"/>
          </a:bodyPr>
          <a:lstStyle/>
          <a:p>
            <a:pPr algn="l"/>
            <a:r>
              <a:rPr lang="en-GB" sz="2700" dirty="0">
                <a:latin typeface="DM Sans" pitchFamily="2" charset="0"/>
              </a:rPr>
              <a:t>The progestogen-only pill (the mini-pill) is taken every single day without any breaks.</a:t>
            </a:r>
          </a:p>
          <a:p>
            <a:pPr algn="l"/>
            <a:endParaRPr lang="en-GB" sz="2700" dirty="0">
              <a:latin typeface="DM Sans" pitchFamily="2" charset="0"/>
            </a:endParaRPr>
          </a:p>
          <a:p>
            <a:pPr algn="l"/>
            <a:r>
              <a:rPr lang="en-GB" sz="2700" dirty="0">
                <a:latin typeface="DM Sans" pitchFamily="2" charset="0"/>
              </a:rPr>
              <a:t>The POP is short acting and needs to be taken at roughly the same time each day. There is either a 12 hour or a 3 window in which to take it.</a:t>
            </a:r>
          </a:p>
          <a:p>
            <a:pPr algn="l"/>
            <a:endParaRPr lang="en-GB" sz="2700" dirty="0">
              <a:latin typeface="DM Sans" pitchFamily="2" charset="0"/>
            </a:endParaRPr>
          </a:p>
          <a:p>
            <a:pPr algn="l"/>
            <a:r>
              <a:rPr lang="en-GB" sz="2700" dirty="0">
                <a:latin typeface="DM Sans" pitchFamily="2" charset="0"/>
              </a:rPr>
              <a:t>If a Progesterone only pill is preferred </a:t>
            </a:r>
            <a:r>
              <a:rPr lang="en-GB" sz="2700" dirty="0" err="1">
                <a:latin typeface="DM Sans" pitchFamily="2" charset="0"/>
              </a:rPr>
              <a:t>Desogestrel</a:t>
            </a:r>
            <a:r>
              <a:rPr lang="en-GB" sz="2700" dirty="0">
                <a:latin typeface="DM Sans" pitchFamily="2" charset="0"/>
              </a:rPr>
              <a:t> 75mcg tablets have up to a 12 hour window  in which they can be taken. </a:t>
            </a:r>
          </a:p>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7804" y="-13983"/>
            <a:ext cx="3185795" cy="1169670"/>
          </a:xfrm>
          <a:prstGeom prst="rect">
            <a:avLst/>
          </a:prstGeom>
        </p:spPr>
      </p:pic>
      <p:pic>
        <p:nvPicPr>
          <p:cNvPr id="5" name="Graphic 4" descr="Badge Tick1 with solid fill">
            <a:extLst>
              <a:ext uri="{FF2B5EF4-FFF2-40B4-BE49-F238E27FC236}">
                <a16:creationId xmlns:a16="http://schemas.microsoft.com/office/drawing/2014/main" id="{5F157C00-261C-8649-E464-E7AEE0479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87287" y="3906228"/>
            <a:ext cx="1023629" cy="1023629"/>
          </a:xfrm>
          <a:prstGeom prst="rect">
            <a:avLst/>
          </a:prstGeom>
        </p:spPr>
      </p:pic>
      <p:pic>
        <p:nvPicPr>
          <p:cNvPr id="7" name="Picture 6" descr="Text, application&#10;&#10;Description automatically generated">
            <a:extLst>
              <a:ext uri="{FF2B5EF4-FFF2-40B4-BE49-F238E27FC236}">
                <a16:creationId xmlns:a16="http://schemas.microsoft.com/office/drawing/2014/main" id="{603BD2D6-D212-D267-E901-6D129D9967C5}"/>
              </a:ext>
            </a:extLst>
          </p:cNvPr>
          <p:cNvPicPr>
            <a:picLocks noChangeAspect="1"/>
          </p:cNvPicPr>
          <p:nvPr/>
        </p:nvPicPr>
        <p:blipFill>
          <a:blip r:embed="rId6" cstate="print">
            <a:alphaModFix amt="56000"/>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rot="19755968">
            <a:off x="10293123" y="1449898"/>
            <a:ext cx="1329061" cy="845582"/>
          </a:xfrm>
          <a:prstGeom prst="rect">
            <a:avLst/>
          </a:prstGeom>
          <a:solidFill>
            <a:srgbClr val="0F6B61"/>
          </a:solidFill>
          <a:effectLst>
            <a:outerShdw blurRad="50800" dist="50800" dir="5400000" algn="ctr" rotWithShape="0">
              <a:srgbClr val="000000"/>
            </a:outerShdw>
          </a:effectLst>
        </p:spPr>
      </p:pic>
    </p:spTree>
    <p:extLst>
      <p:ext uri="{BB962C8B-B14F-4D97-AF65-F5344CB8AC3E}">
        <p14:creationId xmlns:p14="http://schemas.microsoft.com/office/powerpoint/2010/main" val="39651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r>
              <a:rPr lang="en-US" sz="4400" dirty="0"/>
              <a:t>Progesterone Only Pill (POP)</a:t>
            </a:r>
            <a:br>
              <a:rPr lang="en-GB"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pic>
        <p:nvPicPr>
          <p:cNvPr id="12" name="Picture 11">
            <a:extLst>
              <a:ext uri="{FF2B5EF4-FFF2-40B4-BE49-F238E27FC236}">
                <a16:creationId xmlns:a16="http://schemas.microsoft.com/office/drawing/2014/main" id="{0CDAA76C-C521-EAFD-A414-CDFF1DAA1361}"/>
              </a:ext>
            </a:extLst>
          </p:cNvPr>
          <p:cNvPicPr>
            <a:picLocks noChangeAspect="1"/>
          </p:cNvPicPr>
          <p:nvPr/>
        </p:nvPicPr>
        <p:blipFill>
          <a:blip r:embed="rId4"/>
          <a:stretch>
            <a:fillRect/>
          </a:stretch>
        </p:blipFill>
        <p:spPr>
          <a:xfrm>
            <a:off x="3695049" y="6072293"/>
            <a:ext cx="5177652" cy="637249"/>
          </a:xfrm>
          <a:prstGeom prst="rect">
            <a:avLst/>
          </a:prstGeom>
        </p:spPr>
      </p:pic>
      <p:pic>
        <p:nvPicPr>
          <p:cNvPr id="13" name="Picture 12">
            <a:extLst>
              <a:ext uri="{FF2B5EF4-FFF2-40B4-BE49-F238E27FC236}">
                <a16:creationId xmlns:a16="http://schemas.microsoft.com/office/drawing/2014/main" id="{E9A4C0A1-48AE-D67F-3551-A9E51EAF3089}"/>
              </a:ext>
            </a:extLst>
          </p:cNvPr>
          <p:cNvPicPr>
            <a:picLocks noChangeAspect="1"/>
          </p:cNvPicPr>
          <p:nvPr/>
        </p:nvPicPr>
        <p:blipFill>
          <a:blip r:embed="rId5"/>
          <a:stretch>
            <a:fillRect/>
          </a:stretch>
        </p:blipFill>
        <p:spPr>
          <a:xfrm>
            <a:off x="936976" y="1123070"/>
            <a:ext cx="5346899" cy="4517462"/>
          </a:xfrm>
          <a:prstGeom prst="rect">
            <a:avLst/>
          </a:prstGeom>
        </p:spPr>
      </p:pic>
    </p:spTree>
    <p:extLst>
      <p:ext uri="{BB962C8B-B14F-4D97-AF65-F5344CB8AC3E}">
        <p14:creationId xmlns:p14="http://schemas.microsoft.com/office/powerpoint/2010/main" val="4101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r>
              <a:rPr lang="en-GB" sz="4400" dirty="0"/>
              <a:t>Pan Mersey POP </a:t>
            </a:r>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pic>
        <p:nvPicPr>
          <p:cNvPr id="5" name="Picture 4">
            <a:extLst>
              <a:ext uri="{FF2B5EF4-FFF2-40B4-BE49-F238E27FC236}">
                <a16:creationId xmlns:a16="http://schemas.microsoft.com/office/drawing/2014/main" id="{B6D538B8-7DF6-7456-E374-3A0D233C3A99}"/>
              </a:ext>
            </a:extLst>
          </p:cNvPr>
          <p:cNvPicPr>
            <a:picLocks noChangeAspect="1"/>
          </p:cNvPicPr>
          <p:nvPr/>
        </p:nvPicPr>
        <p:blipFill>
          <a:blip r:embed="rId4"/>
          <a:stretch>
            <a:fillRect/>
          </a:stretch>
        </p:blipFill>
        <p:spPr>
          <a:xfrm>
            <a:off x="2077887" y="1107572"/>
            <a:ext cx="8213425" cy="4698510"/>
          </a:xfrm>
          <a:prstGeom prst="rect">
            <a:avLst/>
          </a:prstGeom>
        </p:spPr>
      </p:pic>
    </p:spTree>
    <p:extLst>
      <p:ext uri="{BB962C8B-B14F-4D97-AF65-F5344CB8AC3E}">
        <p14:creationId xmlns:p14="http://schemas.microsoft.com/office/powerpoint/2010/main" val="60868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785841" y="827138"/>
            <a:ext cx="10620317" cy="933349"/>
          </a:xfrm>
        </p:spPr>
        <p:txBody>
          <a:bodyPr>
            <a:noAutofit/>
          </a:bodyPr>
          <a:lstStyle/>
          <a:p>
            <a:r>
              <a:rPr lang="en-US" sz="3600" dirty="0"/>
              <a:t>Choice of Combined Oral Contraceptive (COC)</a:t>
            </a:r>
            <a:br>
              <a:rPr lang="en-GB" sz="3600" dirty="0"/>
            </a:br>
            <a:br>
              <a:rPr lang="en-GB" sz="3600" dirty="0"/>
            </a:br>
            <a:endParaRPr lang="en-GB" sz="3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fontScale="25000" lnSpcReduction="20000"/>
          </a:bodyPr>
          <a:lstStyle/>
          <a:p>
            <a:pPr algn="l"/>
            <a:endParaRPr lang="en-GB" sz="2700" dirty="0">
              <a:latin typeface="DM Sans" pitchFamily="2" charset="0"/>
            </a:endParaRPr>
          </a:p>
          <a:p>
            <a:pPr marL="0" indent="0">
              <a:buNone/>
            </a:pPr>
            <a:r>
              <a:rPr lang="en-GB" sz="5600" dirty="0">
                <a:latin typeface="DM Sans" pitchFamily="2" charset="0"/>
              </a:rPr>
              <a:t>Faculty of sexual and reproductive healthcare guidance (FSRH) does not contain information on the choice of combined pills</a:t>
            </a:r>
          </a:p>
          <a:p>
            <a:pPr marL="0" indent="0">
              <a:buNone/>
            </a:pPr>
            <a:endParaRPr lang="en-GB" sz="3700" dirty="0">
              <a:latin typeface="DM Sans" pitchFamily="2" charset="0"/>
            </a:endParaRPr>
          </a:p>
          <a:p>
            <a:pPr marL="0" indent="0">
              <a:buNone/>
            </a:pPr>
            <a:endParaRPr lang="en-GB" sz="3700" dirty="0">
              <a:latin typeface="DM Sans" pitchFamily="2" charset="0"/>
            </a:endParaRPr>
          </a:p>
          <a:p>
            <a:pPr marL="0" indent="0">
              <a:buNone/>
            </a:pPr>
            <a:endParaRPr lang="en-GB" sz="3700" dirty="0">
              <a:latin typeface="DM Sans" pitchFamily="2" charset="0"/>
            </a:endParaRPr>
          </a:p>
          <a:p>
            <a:pPr marL="0" indent="0">
              <a:buNone/>
            </a:pPr>
            <a:endParaRPr lang="en-GB" sz="3700" dirty="0">
              <a:latin typeface="DM Sans" pitchFamily="2" charset="0"/>
            </a:endParaRPr>
          </a:p>
          <a:p>
            <a:pPr marL="0" indent="0">
              <a:buNone/>
            </a:pPr>
            <a:r>
              <a:rPr lang="en-GB" sz="5600" dirty="0">
                <a:latin typeface="DM Sans" pitchFamily="2" charset="0"/>
              </a:rPr>
              <a:t>NICE CKS states 1st line option are monophasic preparations containing 30mcg of oestrogen, plus either norethisterone or levonorgestrel. These have a lower risk of DVT. </a:t>
            </a:r>
          </a:p>
          <a:p>
            <a:pPr marL="0" indent="0">
              <a:buNone/>
            </a:pPr>
            <a:endParaRPr lang="en-GB" sz="5600" dirty="0">
              <a:latin typeface="DM Sans" pitchFamily="2" charset="0"/>
            </a:endParaRPr>
          </a:p>
          <a:p>
            <a:pPr marL="0" indent="0">
              <a:buNone/>
            </a:pPr>
            <a:r>
              <a:rPr lang="en-GB" sz="5600" dirty="0">
                <a:latin typeface="DM Sans" pitchFamily="2" charset="0"/>
              </a:rPr>
              <a:t>Choice of pill will be guided by the most cost effective product for the NHS but in line with local ICS formularies. See Pan Mersey Formulary www.panmerseyapc.nhs.uk/formulary</a:t>
            </a:r>
          </a:p>
          <a:p>
            <a:pPr marL="0" indent="0">
              <a:buNone/>
            </a:pPr>
            <a:endParaRPr lang="en-GB" sz="5600" dirty="0">
              <a:latin typeface="DM Sans" pitchFamily="2" charset="0"/>
            </a:endParaRPr>
          </a:p>
          <a:p>
            <a:pPr marL="0" indent="0">
              <a:buNone/>
            </a:pPr>
            <a:r>
              <a:rPr lang="en-GB" sz="5600" dirty="0">
                <a:latin typeface="DM Sans" pitchFamily="2" charset="0"/>
              </a:rPr>
              <a:t>Consider the persons preference</a:t>
            </a:r>
          </a:p>
          <a:p>
            <a:pPr algn="l"/>
            <a:endParaRPr lang="en-GB" sz="3700" dirty="0">
              <a:latin typeface="DM Sans" pitchFamily="2" charset="0"/>
            </a:endParaRPr>
          </a:p>
          <a:p>
            <a:pPr marL="800100" lvl="1" indent="-342900">
              <a:lnSpc>
                <a:spcPct val="150000"/>
              </a:lnSpc>
              <a:buClr>
                <a:srgbClr val="FF652C"/>
              </a:buClr>
              <a:buFont typeface="Wingdings" panose="05000000000000000000" pitchFamily="2" charset="2"/>
              <a:buChar char="ü"/>
            </a:pPr>
            <a:endParaRPr lang="en-US" sz="37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7804" y="-13983"/>
            <a:ext cx="3185795" cy="1169670"/>
          </a:xfrm>
          <a:prstGeom prst="rect">
            <a:avLst/>
          </a:prstGeom>
        </p:spPr>
      </p:pic>
      <p:pic>
        <p:nvPicPr>
          <p:cNvPr id="7" name="Picture 6" descr="Text, application&#10;&#10;Description automatically generated">
            <a:extLst>
              <a:ext uri="{FF2B5EF4-FFF2-40B4-BE49-F238E27FC236}">
                <a16:creationId xmlns:a16="http://schemas.microsoft.com/office/drawing/2014/main" id="{603BD2D6-D212-D267-E901-6D129D9967C5}"/>
              </a:ext>
            </a:extLst>
          </p:cNvPr>
          <p:cNvPicPr>
            <a:picLocks noChangeAspect="1"/>
          </p:cNvPicPr>
          <p:nvPr/>
        </p:nvPicPr>
        <p:blipFill>
          <a:blip r:embed="rId4" cstate="print">
            <a:alphaModFix amt="56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rot="19755968">
            <a:off x="10478536" y="4153557"/>
            <a:ext cx="1329061" cy="845582"/>
          </a:xfrm>
          <a:prstGeom prst="rect">
            <a:avLst/>
          </a:prstGeom>
          <a:solidFill>
            <a:srgbClr val="0F6B61"/>
          </a:solidFill>
          <a:effectLst>
            <a:outerShdw blurRad="50800" dist="50800" dir="5400000" algn="ctr" rotWithShape="0">
              <a:srgbClr val="000000"/>
            </a:outerShdw>
          </a:effectLst>
        </p:spPr>
      </p:pic>
      <p:pic>
        <p:nvPicPr>
          <p:cNvPr id="8" name="Picture 7">
            <a:extLst>
              <a:ext uri="{FF2B5EF4-FFF2-40B4-BE49-F238E27FC236}">
                <a16:creationId xmlns:a16="http://schemas.microsoft.com/office/drawing/2014/main" id="{93F8F2E1-BEC2-D389-A986-D3AF0C05DE41}"/>
              </a:ext>
            </a:extLst>
          </p:cNvPr>
          <p:cNvPicPr>
            <a:picLocks noChangeAspect="1"/>
          </p:cNvPicPr>
          <p:nvPr/>
        </p:nvPicPr>
        <p:blipFill>
          <a:blip r:embed="rId6"/>
          <a:stretch>
            <a:fillRect/>
          </a:stretch>
        </p:blipFill>
        <p:spPr>
          <a:xfrm>
            <a:off x="1261298" y="2575709"/>
            <a:ext cx="7744906" cy="600159"/>
          </a:xfrm>
          <a:prstGeom prst="rect">
            <a:avLst/>
          </a:prstGeom>
        </p:spPr>
      </p:pic>
    </p:spTree>
    <p:extLst>
      <p:ext uri="{BB962C8B-B14F-4D97-AF65-F5344CB8AC3E}">
        <p14:creationId xmlns:p14="http://schemas.microsoft.com/office/powerpoint/2010/main" val="165828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4060" y="595855"/>
            <a:ext cx="10428088" cy="754397"/>
          </a:xfrm>
        </p:spPr>
        <p:txBody>
          <a:bodyPr>
            <a:normAutofit fontScale="90000"/>
          </a:bodyPr>
          <a:lstStyle/>
          <a:p>
            <a:r>
              <a:rPr lang="en-US" sz="4400" dirty="0"/>
              <a:t>Combined Pill</a:t>
            </a:r>
            <a:br>
              <a:rPr lang="en-GB"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pic>
        <p:nvPicPr>
          <p:cNvPr id="12" name="Picture 11">
            <a:extLst>
              <a:ext uri="{FF2B5EF4-FFF2-40B4-BE49-F238E27FC236}">
                <a16:creationId xmlns:a16="http://schemas.microsoft.com/office/drawing/2014/main" id="{0CDAA76C-C521-EAFD-A414-CDFF1DAA1361}"/>
              </a:ext>
            </a:extLst>
          </p:cNvPr>
          <p:cNvPicPr>
            <a:picLocks noChangeAspect="1"/>
          </p:cNvPicPr>
          <p:nvPr/>
        </p:nvPicPr>
        <p:blipFill>
          <a:blip r:embed="rId4"/>
          <a:stretch>
            <a:fillRect/>
          </a:stretch>
        </p:blipFill>
        <p:spPr>
          <a:xfrm>
            <a:off x="3472669" y="6133707"/>
            <a:ext cx="4748306" cy="584407"/>
          </a:xfrm>
          <a:prstGeom prst="rect">
            <a:avLst/>
          </a:prstGeom>
        </p:spPr>
      </p:pic>
      <p:pic>
        <p:nvPicPr>
          <p:cNvPr id="5" name="Picture 4">
            <a:extLst>
              <a:ext uri="{FF2B5EF4-FFF2-40B4-BE49-F238E27FC236}">
                <a16:creationId xmlns:a16="http://schemas.microsoft.com/office/drawing/2014/main" id="{C0DDE4A1-6112-45B2-1E69-85DB9DC56603}"/>
              </a:ext>
            </a:extLst>
          </p:cNvPr>
          <p:cNvPicPr>
            <a:picLocks noChangeAspect="1"/>
          </p:cNvPicPr>
          <p:nvPr/>
        </p:nvPicPr>
        <p:blipFill>
          <a:blip r:embed="rId5"/>
          <a:stretch>
            <a:fillRect/>
          </a:stretch>
        </p:blipFill>
        <p:spPr>
          <a:xfrm>
            <a:off x="936977" y="1653423"/>
            <a:ext cx="7019756" cy="4219892"/>
          </a:xfrm>
          <a:prstGeom prst="rect">
            <a:avLst/>
          </a:prstGeom>
        </p:spPr>
      </p:pic>
      <p:sp>
        <p:nvSpPr>
          <p:cNvPr id="8" name="TextBox 7">
            <a:extLst>
              <a:ext uri="{FF2B5EF4-FFF2-40B4-BE49-F238E27FC236}">
                <a16:creationId xmlns:a16="http://schemas.microsoft.com/office/drawing/2014/main" id="{7EF20F56-5928-6245-00F3-1D2BF3D996F4}"/>
              </a:ext>
            </a:extLst>
          </p:cNvPr>
          <p:cNvSpPr txBox="1"/>
          <p:nvPr/>
        </p:nvSpPr>
        <p:spPr>
          <a:xfrm>
            <a:off x="790648" y="1048040"/>
            <a:ext cx="9848022" cy="400110"/>
          </a:xfrm>
          <a:prstGeom prst="rect">
            <a:avLst/>
          </a:prstGeom>
          <a:noFill/>
        </p:spPr>
        <p:txBody>
          <a:bodyPr wrap="square">
            <a:spAutoFit/>
          </a:bodyPr>
          <a:lstStyle/>
          <a:p>
            <a:r>
              <a:rPr lang="en-GB" sz="2000">
                <a:solidFill>
                  <a:srgbClr val="0072CE"/>
                </a:solidFill>
                <a:latin typeface="Mokoko Medium" panose="02060503020203020204" pitchFamily="18" charset="77"/>
                <a:ea typeface="+mj-ea"/>
              </a:rPr>
              <a:t>The combined pill is taken every day, usually with a week off once a month (for a period)</a:t>
            </a:r>
            <a:endParaRPr lang="en-GB" sz="2000" dirty="0">
              <a:solidFill>
                <a:srgbClr val="0072CE"/>
              </a:solidFill>
              <a:latin typeface="Mokoko Medium" panose="02060503020203020204" pitchFamily="18" charset="77"/>
              <a:ea typeface="+mj-ea"/>
            </a:endParaRPr>
          </a:p>
        </p:txBody>
      </p:sp>
    </p:spTree>
    <p:extLst>
      <p:ext uri="{BB962C8B-B14F-4D97-AF65-F5344CB8AC3E}">
        <p14:creationId xmlns:p14="http://schemas.microsoft.com/office/powerpoint/2010/main" val="2061197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81633" y="461010"/>
            <a:ext cx="8341415" cy="584775"/>
          </a:xfrm>
          <a:prstGeom prst="rect">
            <a:avLst/>
          </a:prstGeom>
          <a:noFill/>
        </p:spPr>
        <p:txBody>
          <a:bodyPr wrap="square">
            <a:spAutoFit/>
          </a:bodyPr>
          <a:lstStyle/>
          <a:p>
            <a:r>
              <a:rPr lang="en-GB" sz="3200" dirty="0"/>
              <a:t>Pan Mersey Combined Oral Contraception </a:t>
            </a:r>
          </a:p>
        </p:txBody>
      </p:sp>
      <p:pic>
        <p:nvPicPr>
          <p:cNvPr id="8" name="Picture 7">
            <a:extLst>
              <a:ext uri="{FF2B5EF4-FFF2-40B4-BE49-F238E27FC236}">
                <a16:creationId xmlns:a16="http://schemas.microsoft.com/office/drawing/2014/main" id="{2BA2BF1D-263D-4B00-6FB7-C10D37C7CDC4}"/>
              </a:ext>
            </a:extLst>
          </p:cNvPr>
          <p:cNvPicPr>
            <a:picLocks noChangeAspect="1"/>
          </p:cNvPicPr>
          <p:nvPr/>
        </p:nvPicPr>
        <p:blipFill>
          <a:blip r:embed="rId4"/>
          <a:stretch>
            <a:fillRect/>
          </a:stretch>
        </p:blipFill>
        <p:spPr>
          <a:xfrm>
            <a:off x="551708" y="1909615"/>
            <a:ext cx="10463809" cy="2090886"/>
          </a:xfrm>
          <a:prstGeom prst="rect">
            <a:avLst/>
          </a:prstGeom>
        </p:spPr>
      </p:pic>
    </p:spTree>
    <p:extLst>
      <p:ext uri="{BB962C8B-B14F-4D97-AF65-F5344CB8AC3E}">
        <p14:creationId xmlns:p14="http://schemas.microsoft.com/office/powerpoint/2010/main" val="1942878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81633" y="461010"/>
            <a:ext cx="8341415" cy="1077218"/>
          </a:xfrm>
          <a:prstGeom prst="rect">
            <a:avLst/>
          </a:prstGeom>
          <a:noFill/>
        </p:spPr>
        <p:txBody>
          <a:bodyPr wrap="square">
            <a:spAutoFit/>
          </a:bodyPr>
          <a:lstStyle/>
          <a:p>
            <a:r>
              <a:rPr lang="en-US" sz="3200" dirty="0"/>
              <a:t>Choice Of Contraception: POP v COC </a:t>
            </a:r>
            <a:endParaRPr lang="en-GB" sz="3200" dirty="0"/>
          </a:p>
          <a:p>
            <a:endParaRPr lang="en-GB" sz="3200" dirty="0"/>
          </a:p>
        </p:txBody>
      </p:sp>
      <p:sp>
        <p:nvSpPr>
          <p:cNvPr id="9" name="TextBox 8">
            <a:extLst>
              <a:ext uri="{FF2B5EF4-FFF2-40B4-BE49-F238E27FC236}">
                <a16:creationId xmlns:a16="http://schemas.microsoft.com/office/drawing/2014/main" id="{118C2F51-2EBA-F417-9F30-7E2BB39D9BC3}"/>
              </a:ext>
            </a:extLst>
          </p:cNvPr>
          <p:cNvSpPr txBox="1"/>
          <p:nvPr/>
        </p:nvSpPr>
        <p:spPr>
          <a:xfrm>
            <a:off x="595223" y="1380226"/>
            <a:ext cx="8546620" cy="3893374"/>
          </a:xfrm>
          <a:prstGeom prst="rect">
            <a:avLst/>
          </a:prstGeom>
          <a:noFill/>
        </p:spPr>
        <p:txBody>
          <a:bodyPr wrap="square">
            <a:spAutoFit/>
          </a:bodyPr>
          <a:lstStyle/>
          <a:p>
            <a:pPr algn="l"/>
            <a:r>
              <a:rPr lang="en-GB" sz="1900" dirty="0">
                <a:solidFill>
                  <a:srgbClr val="0072CE"/>
                </a:solidFill>
                <a:latin typeface="DM Sans" pitchFamily="2" charset="0"/>
              </a:rPr>
              <a:t>This will depend on what is important to the patient </a:t>
            </a:r>
          </a:p>
          <a:p>
            <a:pPr algn="l"/>
            <a:endParaRPr lang="en-GB" sz="1900" dirty="0">
              <a:solidFill>
                <a:srgbClr val="0072CE"/>
              </a:solidFill>
              <a:latin typeface="DM Sans" pitchFamily="2" charset="0"/>
            </a:endParaRPr>
          </a:p>
          <a:p>
            <a:pPr algn="l"/>
            <a:r>
              <a:rPr lang="en-GB" sz="1900" dirty="0">
                <a:solidFill>
                  <a:srgbClr val="0072CE"/>
                </a:solidFill>
                <a:latin typeface="DM Sans" pitchFamily="2" charset="0"/>
              </a:rPr>
              <a:t>Brook and Contraceptive choices website have information for patients to help them to decide what is important to them. </a:t>
            </a:r>
          </a:p>
          <a:p>
            <a:pPr algn="l"/>
            <a:endParaRPr lang="en-GB" sz="1900" dirty="0">
              <a:solidFill>
                <a:srgbClr val="0072CE"/>
              </a:solidFill>
              <a:latin typeface="DM Sans" pitchFamily="2" charset="0"/>
            </a:endParaRPr>
          </a:p>
          <a:p>
            <a:pPr algn="l"/>
            <a:r>
              <a:rPr lang="en-GB" sz="1900" dirty="0">
                <a:solidFill>
                  <a:srgbClr val="0072CE"/>
                </a:solidFill>
                <a:latin typeface="DM Sans" pitchFamily="2" charset="0"/>
              </a:rPr>
              <a:t>If the patient is interested in Long acting contraceptives they can be signposted accordingly. </a:t>
            </a:r>
          </a:p>
          <a:p>
            <a:pPr algn="l"/>
            <a:endParaRPr lang="en-GB" sz="1900" dirty="0">
              <a:solidFill>
                <a:srgbClr val="0072CE"/>
              </a:solidFill>
              <a:latin typeface="DM Sans" pitchFamily="2" charset="0"/>
            </a:endParaRPr>
          </a:p>
          <a:p>
            <a:pPr marL="285750" indent="-285750">
              <a:buFont typeface="Wingdings" panose="05000000000000000000" pitchFamily="2" charset="2"/>
              <a:buChar char="§"/>
            </a:pPr>
            <a:r>
              <a:rPr lang="en-US" sz="1900" dirty="0">
                <a:solidFill>
                  <a:schemeClr val="accent6"/>
                </a:solidFill>
                <a:latin typeface="DM Sans" pitchFamily="2" charset="0"/>
              </a:rPr>
              <a:t>www.Brook.org.uk</a:t>
            </a:r>
          </a:p>
          <a:p>
            <a:pPr marL="285750" indent="-285750">
              <a:buFont typeface="Wingdings" panose="05000000000000000000" pitchFamily="2" charset="2"/>
              <a:buChar char="§"/>
            </a:pPr>
            <a:r>
              <a:rPr lang="en-US" sz="1900" dirty="0">
                <a:solidFill>
                  <a:schemeClr val="accent6"/>
                </a:solidFill>
                <a:latin typeface="DM Sans" pitchFamily="2" charset="0"/>
              </a:rPr>
              <a:t>www.Contraceptionchoices.org </a:t>
            </a:r>
          </a:p>
          <a:p>
            <a:pPr marL="285750" indent="-285750">
              <a:buFont typeface="Wingdings" panose="05000000000000000000" pitchFamily="2" charset="2"/>
              <a:buChar char="§"/>
            </a:pPr>
            <a:endParaRPr lang="en-US" sz="1900" dirty="0">
              <a:solidFill>
                <a:srgbClr val="0072CE"/>
              </a:solidFill>
              <a:latin typeface="DM Sans" pitchFamily="2" charset="0"/>
            </a:endParaRPr>
          </a:p>
          <a:p>
            <a:pPr marL="285750" indent="-285750">
              <a:buFont typeface="Wingdings" panose="05000000000000000000" pitchFamily="2" charset="2"/>
              <a:buChar char="§"/>
            </a:pPr>
            <a:r>
              <a:rPr lang="en-US" sz="1900" dirty="0">
                <a:solidFill>
                  <a:srgbClr val="0072CE"/>
                </a:solidFill>
                <a:latin typeface="DM Sans" pitchFamily="2" charset="0"/>
              </a:rPr>
              <a:t>Refer to Appendix B in the POP PGD and COC PGD to see which products can be supplied via the NHS Pharmacy Contraception Service</a:t>
            </a:r>
          </a:p>
        </p:txBody>
      </p:sp>
    </p:spTree>
    <p:extLst>
      <p:ext uri="{BB962C8B-B14F-4D97-AF65-F5344CB8AC3E}">
        <p14:creationId xmlns:p14="http://schemas.microsoft.com/office/powerpoint/2010/main" val="295371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87589" y="356498"/>
            <a:ext cx="10416822" cy="843189"/>
          </a:xfrm>
        </p:spPr>
        <p:txBody>
          <a:bodyPr/>
          <a:lstStyle/>
          <a:p>
            <a:r>
              <a:rPr lang="en-GB" sz="4400" dirty="0"/>
              <a:t>Agenda</a:t>
            </a: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8" y="1484234"/>
            <a:ext cx="6714652" cy="3941781"/>
          </a:xfrm>
        </p:spPr>
        <p:txBody>
          <a:bodyPr>
            <a:normAutofit/>
          </a:bodyPr>
          <a:lstStyle/>
          <a:p>
            <a:pPr marL="342900" indent="-342900">
              <a:buFont typeface="Wingdings" panose="05000000000000000000" pitchFamily="2" charset="2"/>
              <a:buChar char="§"/>
            </a:pPr>
            <a:r>
              <a:rPr lang="en-GB" sz="2400" dirty="0"/>
              <a:t>Service Description</a:t>
            </a:r>
          </a:p>
          <a:p>
            <a:pPr marL="342900" indent="-342900">
              <a:buFont typeface="Wingdings" panose="05000000000000000000" pitchFamily="2" charset="2"/>
              <a:buChar char="§"/>
            </a:pPr>
            <a:r>
              <a:rPr lang="en-GB" sz="2400" dirty="0"/>
              <a:t>Providing the Service</a:t>
            </a:r>
          </a:p>
          <a:p>
            <a:pPr marL="342900" indent="-342900">
              <a:buFont typeface="Wingdings" panose="05000000000000000000" pitchFamily="2" charset="2"/>
              <a:buChar char="§"/>
            </a:pPr>
            <a:r>
              <a:rPr lang="en-GB" sz="2400" dirty="0"/>
              <a:t>Contraception Options and Consultation </a:t>
            </a:r>
          </a:p>
          <a:p>
            <a:pPr marL="342900" indent="-342900">
              <a:buFont typeface="Wingdings" panose="05000000000000000000" pitchFamily="2" charset="2"/>
              <a:buChar char="§"/>
            </a:pPr>
            <a:r>
              <a:rPr lang="en-GB" sz="2400" dirty="0"/>
              <a:t>Consultation Scenarios</a:t>
            </a:r>
          </a:p>
          <a:p>
            <a:pPr marL="342900" indent="-342900">
              <a:buFont typeface="Wingdings" panose="05000000000000000000" pitchFamily="2" charset="2"/>
              <a:buChar char="§"/>
            </a:pPr>
            <a:r>
              <a:rPr lang="en-GB" sz="2400" dirty="0"/>
              <a:t>Top tips for delivering the Service</a:t>
            </a:r>
          </a:p>
          <a:p>
            <a:pPr marL="342900" indent="-342900">
              <a:buFont typeface="Wingdings" panose="05000000000000000000" pitchFamily="2" charset="2"/>
              <a:buChar char="§"/>
            </a:pPr>
            <a:r>
              <a:rPr lang="en-GB" sz="2400" dirty="0"/>
              <a:t>Service Resources</a:t>
            </a:r>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1566732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73007" y="631061"/>
            <a:ext cx="9956329" cy="1077218"/>
          </a:xfrm>
          <a:prstGeom prst="rect">
            <a:avLst/>
          </a:prstGeom>
          <a:noFill/>
        </p:spPr>
        <p:txBody>
          <a:bodyPr wrap="square">
            <a:spAutoFit/>
          </a:bodyPr>
          <a:lstStyle/>
          <a:p>
            <a:r>
              <a:rPr lang="en-US" sz="3200" dirty="0"/>
              <a:t>Progesterone Only Pill v Combined Oral Contraceptive</a:t>
            </a:r>
            <a:endParaRPr lang="en-GB" sz="3200" dirty="0"/>
          </a:p>
          <a:p>
            <a:endParaRPr lang="en-GB" sz="3200" dirty="0"/>
          </a:p>
        </p:txBody>
      </p:sp>
      <p:sp>
        <p:nvSpPr>
          <p:cNvPr id="5" name="TextBox 4">
            <a:extLst>
              <a:ext uri="{FF2B5EF4-FFF2-40B4-BE49-F238E27FC236}">
                <a16:creationId xmlns:a16="http://schemas.microsoft.com/office/drawing/2014/main" id="{ADF8A21B-07F1-09E2-4ACD-7F713C2CAD4E}"/>
              </a:ext>
            </a:extLst>
          </p:cNvPr>
          <p:cNvSpPr txBox="1"/>
          <p:nvPr/>
        </p:nvSpPr>
        <p:spPr>
          <a:xfrm>
            <a:off x="1438497" y="1752116"/>
            <a:ext cx="3671629" cy="4801314"/>
          </a:xfrm>
          <a:prstGeom prst="rect">
            <a:avLst/>
          </a:prstGeom>
          <a:noFill/>
        </p:spPr>
        <p:txBody>
          <a:bodyPr wrap="square">
            <a:spAutoFit/>
          </a:bodyPr>
          <a:lstStyle/>
          <a:p>
            <a:r>
              <a:rPr lang="en-GB" dirty="0"/>
              <a:t>Progesterone only Pill</a:t>
            </a:r>
          </a:p>
          <a:p>
            <a:pPr algn="l"/>
            <a:endParaRPr lang="en-GB" b="0" i="0" dirty="0">
              <a:solidFill>
                <a:srgbClr val="333333"/>
              </a:solidFill>
              <a:effectLst/>
              <a:latin typeface="Open Sans" panose="020B0606030504020204" pitchFamily="34" charset="0"/>
            </a:endParaRPr>
          </a:p>
          <a:p>
            <a:pPr algn="l"/>
            <a:r>
              <a:rPr lang="en-GB" b="0" i="0" dirty="0">
                <a:solidFill>
                  <a:srgbClr val="333333"/>
                </a:solidFill>
                <a:effectLst/>
                <a:latin typeface="Open Sans" panose="020B0606030504020204" pitchFamily="34" charset="0"/>
              </a:rPr>
              <a:t>An option for some people who can’t tolerate the combined pill.</a:t>
            </a:r>
          </a:p>
          <a:p>
            <a:pPr algn="l"/>
            <a:endParaRPr lang="en-GB" dirty="0">
              <a:solidFill>
                <a:srgbClr val="333333"/>
              </a:solidFill>
              <a:latin typeface="Open Sans" panose="020B0606030504020204" pitchFamily="34" charset="0"/>
            </a:endParaRPr>
          </a:p>
          <a:p>
            <a:pPr algn="l"/>
            <a:r>
              <a:rPr lang="en-GB" b="0" i="0" dirty="0">
                <a:solidFill>
                  <a:srgbClr val="333333"/>
                </a:solidFill>
                <a:effectLst/>
                <a:latin typeface="Open Sans" panose="020B0606030504020204" pitchFamily="34" charset="0"/>
              </a:rPr>
              <a:t>Irregular bleeding may bother some people.</a:t>
            </a:r>
          </a:p>
          <a:p>
            <a:pPr algn="l"/>
            <a:endParaRPr lang="en-GB" dirty="0">
              <a:solidFill>
                <a:srgbClr val="333333"/>
              </a:solidFill>
              <a:latin typeface="Open Sans" panose="020B0606030504020204" pitchFamily="34" charset="0"/>
            </a:endParaRPr>
          </a:p>
          <a:p>
            <a:pPr algn="l"/>
            <a:r>
              <a:rPr lang="en-GB" dirty="0">
                <a:solidFill>
                  <a:srgbClr val="333333"/>
                </a:solidFill>
                <a:latin typeface="Open Sans" panose="020B0606030504020204" pitchFamily="34" charset="0"/>
              </a:rPr>
              <a:t>Needs to be taken at roughly the same time of day. There is either a 3 or 12 hour “window “in which to take it. </a:t>
            </a:r>
          </a:p>
          <a:p>
            <a:pPr algn="l"/>
            <a:endParaRPr lang="en-GB" dirty="0">
              <a:solidFill>
                <a:srgbClr val="333333"/>
              </a:solidFill>
              <a:latin typeface="Open Sans" panose="020B0606030504020204" pitchFamily="34" charset="0"/>
            </a:endParaRPr>
          </a:p>
          <a:p>
            <a:pPr algn="l"/>
            <a:endParaRPr lang="en-GB" dirty="0">
              <a:solidFill>
                <a:srgbClr val="333333"/>
              </a:solidFill>
              <a:latin typeface="Open Sans" panose="020B0606030504020204" pitchFamily="34" charset="0"/>
            </a:endParaRPr>
          </a:p>
          <a:p>
            <a:pPr algn="l"/>
            <a:endParaRPr lang="en-GB" b="0" i="0" dirty="0">
              <a:solidFill>
                <a:srgbClr val="333333"/>
              </a:solidFill>
              <a:effectLst/>
              <a:latin typeface="Open Sans" panose="020B0606030504020204" pitchFamily="34" charset="0"/>
            </a:endParaRPr>
          </a:p>
          <a:p>
            <a:br>
              <a:rPr lang="en-GB" dirty="0"/>
            </a:br>
            <a:endParaRPr lang="en-GB" dirty="0"/>
          </a:p>
        </p:txBody>
      </p:sp>
      <p:sp>
        <p:nvSpPr>
          <p:cNvPr id="8" name="TextBox 7">
            <a:extLst>
              <a:ext uri="{FF2B5EF4-FFF2-40B4-BE49-F238E27FC236}">
                <a16:creationId xmlns:a16="http://schemas.microsoft.com/office/drawing/2014/main" id="{7DC6FFB9-84F2-F0FF-EE0E-2C310621799D}"/>
              </a:ext>
            </a:extLst>
          </p:cNvPr>
          <p:cNvSpPr txBox="1"/>
          <p:nvPr/>
        </p:nvSpPr>
        <p:spPr>
          <a:xfrm>
            <a:off x="6040980" y="1800731"/>
            <a:ext cx="4478694" cy="2862322"/>
          </a:xfrm>
          <a:prstGeom prst="rect">
            <a:avLst/>
          </a:prstGeom>
          <a:noFill/>
        </p:spPr>
        <p:txBody>
          <a:bodyPr wrap="square" lIns="91440" tIns="45720" rIns="91440" bIns="45720" rtlCol="0" anchor="t">
            <a:spAutoFit/>
          </a:bodyPr>
          <a:lstStyle/>
          <a:p>
            <a:r>
              <a:rPr lang="en-GB" dirty="0"/>
              <a:t>Combined Pill</a:t>
            </a:r>
          </a:p>
          <a:p>
            <a:endParaRPr lang="en-GB" dirty="0">
              <a:solidFill>
                <a:srgbClr val="333333"/>
              </a:solidFill>
              <a:latin typeface="Open Sans" panose="020B0606030504020204" pitchFamily="34" charset="0"/>
            </a:endParaRPr>
          </a:p>
          <a:p>
            <a:r>
              <a:rPr lang="en-GB" dirty="0">
                <a:solidFill>
                  <a:srgbClr val="333333"/>
                </a:solidFill>
                <a:latin typeface="Open Sans" panose="020B0606030504020204" pitchFamily="34" charset="0"/>
              </a:rPr>
              <a:t>Cycle control – can take back to back and bleeding is lighter and less painful</a:t>
            </a:r>
          </a:p>
          <a:p>
            <a:endParaRPr lang="en-GB" dirty="0">
              <a:solidFill>
                <a:srgbClr val="333333"/>
              </a:solidFill>
              <a:latin typeface="Open Sans" panose="020B0606030504020204" pitchFamily="34" charset="0"/>
            </a:endParaRPr>
          </a:p>
          <a:p>
            <a:r>
              <a:rPr lang="en-GB" dirty="0">
                <a:solidFill>
                  <a:srgbClr val="333333"/>
                </a:solidFill>
                <a:latin typeface="Open Sans"/>
                <a:ea typeface="Open Sans"/>
                <a:cs typeface="Open Sans"/>
              </a:rPr>
              <a:t>Some people can’t use the pill because of risk of blood clots</a:t>
            </a:r>
          </a:p>
          <a:p>
            <a:endParaRPr lang="en-GB" dirty="0">
              <a:solidFill>
                <a:srgbClr val="333333"/>
              </a:solidFill>
              <a:latin typeface="Open Sans" panose="020B0606030504020204" pitchFamily="34" charset="0"/>
            </a:endParaRPr>
          </a:p>
          <a:p>
            <a:r>
              <a:rPr lang="en-GB" dirty="0">
                <a:solidFill>
                  <a:srgbClr val="333333"/>
                </a:solidFill>
                <a:latin typeface="Open Sans" panose="020B0606030504020204" pitchFamily="34" charset="0"/>
              </a:rPr>
              <a:t>Blood clots in the legs or lungs is a very rare side-effect (5-12 in 10,000 users) </a:t>
            </a:r>
          </a:p>
        </p:txBody>
      </p:sp>
    </p:spTree>
    <p:extLst>
      <p:ext uri="{BB962C8B-B14F-4D97-AF65-F5344CB8AC3E}">
        <p14:creationId xmlns:p14="http://schemas.microsoft.com/office/powerpoint/2010/main" val="416044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73007" y="631061"/>
            <a:ext cx="9956329" cy="1077218"/>
          </a:xfrm>
          <a:prstGeom prst="rect">
            <a:avLst/>
          </a:prstGeom>
          <a:noFill/>
        </p:spPr>
        <p:txBody>
          <a:bodyPr wrap="square">
            <a:spAutoFit/>
          </a:bodyPr>
          <a:lstStyle/>
          <a:p>
            <a:r>
              <a:rPr lang="en-US" sz="3200" dirty="0"/>
              <a:t>Side Effects from Previous Pill </a:t>
            </a:r>
            <a:endParaRPr lang="en-GB" sz="3200" dirty="0"/>
          </a:p>
          <a:p>
            <a:endParaRPr lang="en-GB" sz="3200" dirty="0"/>
          </a:p>
        </p:txBody>
      </p:sp>
      <p:sp>
        <p:nvSpPr>
          <p:cNvPr id="5" name="TextBox 4">
            <a:extLst>
              <a:ext uri="{FF2B5EF4-FFF2-40B4-BE49-F238E27FC236}">
                <a16:creationId xmlns:a16="http://schemas.microsoft.com/office/drawing/2014/main" id="{ADF8A21B-07F1-09E2-4ACD-7F713C2CAD4E}"/>
              </a:ext>
            </a:extLst>
          </p:cNvPr>
          <p:cNvSpPr txBox="1"/>
          <p:nvPr/>
        </p:nvSpPr>
        <p:spPr>
          <a:xfrm>
            <a:off x="1293963" y="1578634"/>
            <a:ext cx="3816164" cy="5047536"/>
          </a:xfrm>
          <a:prstGeom prst="rect">
            <a:avLst/>
          </a:prstGeom>
          <a:noFill/>
        </p:spPr>
        <p:txBody>
          <a:bodyPr wrap="square">
            <a:spAutoFit/>
          </a:bodyPr>
          <a:lstStyle/>
          <a:p>
            <a:r>
              <a:rPr lang="en-GB" dirty="0"/>
              <a:t>Oestrogen side effects</a:t>
            </a:r>
          </a:p>
          <a:p>
            <a:pPr algn="l"/>
            <a:endParaRPr lang="en-GB" b="0" i="0" dirty="0">
              <a:solidFill>
                <a:srgbClr val="333333"/>
              </a:solidFill>
              <a:effectLst/>
              <a:latin typeface="Open Sans" panose="020B0606030504020204" pitchFamily="34" charset="0"/>
            </a:endParaRPr>
          </a:p>
          <a:p>
            <a:pPr algn="l"/>
            <a:r>
              <a:rPr lang="en-GB" sz="1600" dirty="0">
                <a:solidFill>
                  <a:srgbClr val="333333"/>
                </a:solidFill>
                <a:latin typeface="Open Sans" panose="020B0606030504020204" pitchFamily="34" charset="0"/>
              </a:rPr>
              <a:t>Menorrhagia, breast fullness, migraine type headaches, fluid retention, tiredness, irritability, nausea.</a:t>
            </a:r>
          </a:p>
          <a:p>
            <a:pPr algn="l"/>
            <a:endParaRPr lang="en-GB" sz="1600" dirty="0">
              <a:solidFill>
                <a:srgbClr val="333333"/>
              </a:solidFill>
              <a:latin typeface="Open Sans" panose="020B0606030504020204" pitchFamily="34" charset="0"/>
            </a:endParaRPr>
          </a:p>
          <a:p>
            <a:pPr algn="l"/>
            <a:r>
              <a:rPr lang="en-GB" sz="1600" dirty="0">
                <a:solidFill>
                  <a:srgbClr val="333333"/>
                </a:solidFill>
                <a:latin typeface="Open Sans" panose="020B0606030504020204" pitchFamily="34" charset="0"/>
              </a:rPr>
              <a:t>Try changing to a lower oestrogen or higher progestogen pill or pill with some </a:t>
            </a:r>
            <a:r>
              <a:rPr lang="en-GB" sz="1600" dirty="0" err="1">
                <a:solidFill>
                  <a:srgbClr val="333333"/>
                </a:solidFill>
                <a:latin typeface="Open Sans" panose="020B0606030504020204" pitchFamily="34" charset="0"/>
              </a:rPr>
              <a:t>andronergic</a:t>
            </a:r>
            <a:r>
              <a:rPr lang="en-GB" sz="1600" dirty="0">
                <a:solidFill>
                  <a:srgbClr val="333333"/>
                </a:solidFill>
                <a:latin typeface="Open Sans" panose="020B0606030504020204" pitchFamily="34" charset="0"/>
              </a:rPr>
              <a:t> activity</a:t>
            </a:r>
          </a:p>
          <a:p>
            <a:pPr algn="l"/>
            <a:endParaRPr lang="en-GB" sz="1600" dirty="0">
              <a:solidFill>
                <a:srgbClr val="333333"/>
              </a:solidFill>
              <a:latin typeface="Open Sans" panose="020B0606030504020204" pitchFamily="34" charset="0"/>
            </a:endParaRPr>
          </a:p>
          <a:p>
            <a:pPr algn="l"/>
            <a:r>
              <a:rPr lang="en-GB" sz="1600" dirty="0">
                <a:solidFill>
                  <a:srgbClr val="333333"/>
                </a:solidFill>
                <a:latin typeface="Open Sans" panose="020B0606030504020204" pitchFamily="34" charset="0"/>
              </a:rPr>
              <a:t>Check local formulary </a:t>
            </a:r>
          </a:p>
          <a:p>
            <a:pPr algn="l"/>
            <a:endParaRPr lang="en-GB" dirty="0">
              <a:solidFill>
                <a:srgbClr val="333333"/>
              </a:solidFill>
              <a:latin typeface="Open Sans" panose="020B0606030504020204" pitchFamily="34" charset="0"/>
            </a:endParaRPr>
          </a:p>
          <a:p>
            <a:pPr algn="l"/>
            <a:endParaRPr lang="en-GB" b="0" i="0" dirty="0">
              <a:solidFill>
                <a:srgbClr val="333333"/>
              </a:solidFill>
              <a:effectLst/>
              <a:latin typeface="Open Sans" panose="020B0606030504020204" pitchFamily="34" charset="0"/>
            </a:endParaRPr>
          </a:p>
          <a:p>
            <a:pPr algn="l"/>
            <a:endParaRPr lang="en-GB" dirty="0">
              <a:solidFill>
                <a:srgbClr val="333333"/>
              </a:solidFill>
              <a:latin typeface="Open Sans" panose="020B0606030504020204" pitchFamily="34" charset="0"/>
            </a:endParaRPr>
          </a:p>
          <a:p>
            <a:pPr algn="l"/>
            <a:endParaRPr lang="en-GB" dirty="0">
              <a:solidFill>
                <a:srgbClr val="333333"/>
              </a:solidFill>
              <a:latin typeface="Open Sans" panose="020B0606030504020204" pitchFamily="34" charset="0"/>
            </a:endParaRPr>
          </a:p>
          <a:p>
            <a:pPr algn="l"/>
            <a:endParaRPr lang="en-GB" b="0" i="0" dirty="0">
              <a:solidFill>
                <a:srgbClr val="333333"/>
              </a:solidFill>
              <a:effectLst/>
              <a:latin typeface="Open Sans" panose="020B0606030504020204" pitchFamily="34" charset="0"/>
            </a:endParaRPr>
          </a:p>
          <a:p>
            <a:br>
              <a:rPr lang="en-GB" dirty="0"/>
            </a:br>
            <a:endParaRPr lang="en-GB" dirty="0"/>
          </a:p>
        </p:txBody>
      </p:sp>
      <p:sp>
        <p:nvSpPr>
          <p:cNvPr id="8" name="TextBox 7">
            <a:extLst>
              <a:ext uri="{FF2B5EF4-FFF2-40B4-BE49-F238E27FC236}">
                <a16:creationId xmlns:a16="http://schemas.microsoft.com/office/drawing/2014/main" id="{7DC6FFB9-84F2-F0FF-EE0E-2C310621799D}"/>
              </a:ext>
            </a:extLst>
          </p:cNvPr>
          <p:cNvSpPr txBox="1"/>
          <p:nvPr/>
        </p:nvSpPr>
        <p:spPr>
          <a:xfrm>
            <a:off x="5949878" y="1343355"/>
            <a:ext cx="5415186" cy="4124206"/>
          </a:xfrm>
          <a:prstGeom prst="rect">
            <a:avLst/>
          </a:prstGeom>
          <a:noFill/>
        </p:spPr>
        <p:txBody>
          <a:bodyPr wrap="square" rtlCol="0">
            <a:spAutoFit/>
          </a:bodyPr>
          <a:lstStyle/>
          <a:p>
            <a:r>
              <a:rPr lang="en-GB" dirty="0"/>
              <a:t>Progestogen side effect Combined Pill</a:t>
            </a:r>
          </a:p>
          <a:p>
            <a:endParaRPr lang="en-GB" dirty="0">
              <a:solidFill>
                <a:srgbClr val="333333"/>
              </a:solidFill>
              <a:latin typeface="Open Sans" panose="020B0606030504020204" pitchFamily="34" charset="0"/>
            </a:endParaRPr>
          </a:p>
          <a:p>
            <a:r>
              <a:rPr lang="en-GB" sz="1600" dirty="0">
                <a:solidFill>
                  <a:srgbClr val="333333"/>
                </a:solidFill>
                <a:latin typeface="Open Sans" panose="020B0606030504020204" pitchFamily="34" charset="0"/>
              </a:rPr>
              <a:t>Scanty menses, dry vagina, </a:t>
            </a:r>
            <a:r>
              <a:rPr lang="en-GB" sz="1600" dirty="0" err="1">
                <a:solidFill>
                  <a:srgbClr val="333333"/>
                </a:solidFill>
                <a:latin typeface="Open Sans" panose="020B0606030504020204" pitchFamily="34" charset="0"/>
              </a:rPr>
              <a:t>breat</a:t>
            </a:r>
            <a:r>
              <a:rPr lang="en-GB" sz="1600" dirty="0">
                <a:solidFill>
                  <a:srgbClr val="333333"/>
                </a:solidFill>
                <a:latin typeface="Open Sans" panose="020B0606030504020204" pitchFamily="34" charset="0"/>
              </a:rPr>
              <a:t> tenderness, dull type of headache, appetite increase, weight gain, premenstrual depression, leg cramps, softening of ligaments, acne, greasy hear, low mood, low libido especially if associated with low mood. (But it can also sometimes help with low libido)</a:t>
            </a:r>
          </a:p>
          <a:p>
            <a:endParaRPr lang="en-GB" sz="1600" dirty="0">
              <a:solidFill>
                <a:srgbClr val="333333"/>
              </a:solidFill>
              <a:latin typeface="Open Sans" panose="020B0606030504020204" pitchFamily="34" charset="0"/>
            </a:endParaRPr>
          </a:p>
          <a:p>
            <a:r>
              <a:rPr lang="en-GB" sz="1600" dirty="0">
                <a:solidFill>
                  <a:srgbClr val="333333"/>
                </a:solidFill>
                <a:latin typeface="Open Sans" panose="020B0606030504020204" pitchFamily="34" charset="0"/>
              </a:rPr>
              <a:t>Try changing to a less </a:t>
            </a:r>
            <a:r>
              <a:rPr lang="en-GB" sz="1600" dirty="0" err="1">
                <a:solidFill>
                  <a:srgbClr val="333333"/>
                </a:solidFill>
                <a:latin typeface="Open Sans" panose="020B0606030504020204" pitchFamily="34" charset="0"/>
              </a:rPr>
              <a:t>andronergic</a:t>
            </a:r>
            <a:r>
              <a:rPr lang="en-GB" sz="1600" dirty="0">
                <a:solidFill>
                  <a:srgbClr val="333333"/>
                </a:solidFill>
                <a:latin typeface="Open Sans" panose="020B0606030504020204" pitchFamily="34" charset="0"/>
              </a:rPr>
              <a:t> progestogen or higher oestrogen pill  for example </a:t>
            </a:r>
            <a:r>
              <a:rPr lang="en-GB" sz="1600" dirty="0" err="1">
                <a:solidFill>
                  <a:srgbClr val="333333"/>
                </a:solidFill>
                <a:latin typeface="Open Sans" panose="020B0606030504020204" pitchFamily="34" charset="0"/>
              </a:rPr>
              <a:t>Ethinylestradiol</a:t>
            </a:r>
            <a:r>
              <a:rPr lang="en-GB" sz="1600" dirty="0">
                <a:solidFill>
                  <a:srgbClr val="333333"/>
                </a:solidFill>
                <a:latin typeface="Open Sans" panose="020B0606030504020204" pitchFamily="34" charset="0"/>
              </a:rPr>
              <a:t> 30mcg/</a:t>
            </a:r>
            <a:r>
              <a:rPr lang="en-GB" sz="1600" dirty="0" err="1">
                <a:solidFill>
                  <a:srgbClr val="333333"/>
                </a:solidFill>
                <a:latin typeface="Open Sans" panose="020B0606030504020204" pitchFamily="34" charset="0"/>
              </a:rPr>
              <a:t>desogestrel</a:t>
            </a:r>
            <a:r>
              <a:rPr lang="en-GB" sz="1600" dirty="0">
                <a:solidFill>
                  <a:srgbClr val="333333"/>
                </a:solidFill>
                <a:latin typeface="Open Sans" panose="020B0606030504020204" pitchFamily="34" charset="0"/>
              </a:rPr>
              <a:t> 150mcg. </a:t>
            </a:r>
            <a:r>
              <a:rPr lang="en-GB" sz="1600" dirty="0" err="1">
                <a:solidFill>
                  <a:srgbClr val="333333"/>
                </a:solidFill>
                <a:latin typeface="Open Sans" panose="020B0606030504020204" pitchFamily="34" charset="0"/>
              </a:rPr>
              <a:t>Gedarel</a:t>
            </a:r>
            <a:r>
              <a:rPr lang="en-GB" sz="1600" dirty="0">
                <a:solidFill>
                  <a:srgbClr val="333333"/>
                </a:solidFill>
                <a:latin typeface="Open Sans" panose="020B0606030504020204" pitchFamily="34" charset="0"/>
              </a:rPr>
              <a:t> 30/150</a:t>
            </a:r>
          </a:p>
          <a:p>
            <a:endParaRPr lang="en-GB" sz="1600" dirty="0">
              <a:solidFill>
                <a:srgbClr val="333333"/>
              </a:solidFill>
              <a:latin typeface="Open Sans" panose="020B0606030504020204" pitchFamily="34" charset="0"/>
            </a:endParaRPr>
          </a:p>
          <a:p>
            <a:r>
              <a:rPr lang="en-GB" sz="1600" dirty="0">
                <a:solidFill>
                  <a:srgbClr val="333333"/>
                </a:solidFill>
                <a:latin typeface="Open Sans" panose="020B0606030504020204" pitchFamily="34" charset="0"/>
              </a:rPr>
              <a:t>If this is still not tolerated </a:t>
            </a:r>
            <a:r>
              <a:rPr lang="en-GB" sz="1600" dirty="0" err="1">
                <a:solidFill>
                  <a:srgbClr val="333333"/>
                </a:solidFill>
                <a:latin typeface="Open Sans" panose="020B0606030504020204" pitchFamily="34" charset="0"/>
              </a:rPr>
              <a:t>Ethinylestradiol</a:t>
            </a:r>
            <a:r>
              <a:rPr lang="en-GB" sz="1600" dirty="0">
                <a:solidFill>
                  <a:srgbClr val="333333"/>
                </a:solidFill>
                <a:latin typeface="Open Sans" panose="020B0606030504020204" pitchFamily="34" charset="0"/>
              </a:rPr>
              <a:t> 30mcg/ </a:t>
            </a:r>
            <a:r>
              <a:rPr lang="en-GB" sz="1600" dirty="0" err="1">
                <a:solidFill>
                  <a:srgbClr val="333333"/>
                </a:solidFill>
                <a:latin typeface="Open Sans" panose="020B0606030504020204" pitchFamily="34" charset="0"/>
              </a:rPr>
              <a:t>drospirenone</a:t>
            </a:r>
            <a:r>
              <a:rPr lang="en-GB" sz="1600" dirty="0">
                <a:solidFill>
                  <a:srgbClr val="333333"/>
                </a:solidFill>
                <a:latin typeface="Open Sans" panose="020B0606030504020204" pitchFamily="34" charset="0"/>
              </a:rPr>
              <a:t> 3mg brands include </a:t>
            </a:r>
            <a:r>
              <a:rPr lang="en-GB" sz="1600" dirty="0" err="1">
                <a:solidFill>
                  <a:srgbClr val="333333"/>
                </a:solidFill>
                <a:latin typeface="Open Sans" panose="020B0606030504020204" pitchFamily="34" charset="0"/>
              </a:rPr>
              <a:t>Lucette</a:t>
            </a:r>
            <a:r>
              <a:rPr lang="en-GB" sz="1600" dirty="0">
                <a:solidFill>
                  <a:srgbClr val="333333"/>
                </a:solidFill>
                <a:latin typeface="Open Sans" panose="020B0606030504020204" pitchFamily="34" charset="0"/>
              </a:rPr>
              <a:t> or </a:t>
            </a:r>
            <a:r>
              <a:rPr lang="en-GB" sz="1600" dirty="0" err="1">
                <a:solidFill>
                  <a:srgbClr val="333333"/>
                </a:solidFill>
                <a:latin typeface="Open Sans" panose="020B0606030504020204" pitchFamily="34" charset="0"/>
              </a:rPr>
              <a:t>Yacella</a:t>
            </a:r>
            <a:endParaRPr lang="en-GB" sz="1600" dirty="0">
              <a:solidFill>
                <a:srgbClr val="333333"/>
              </a:solidFill>
              <a:latin typeface="Open Sans" panose="020B0606030504020204" pitchFamily="34" charset="0"/>
            </a:endParaRPr>
          </a:p>
          <a:p>
            <a:endParaRPr lang="en-GB" dirty="0">
              <a:solidFill>
                <a:srgbClr val="333333"/>
              </a:solidFill>
              <a:latin typeface="Open Sans" panose="020B0606030504020204" pitchFamily="34" charset="0"/>
            </a:endParaRPr>
          </a:p>
        </p:txBody>
      </p:sp>
    </p:spTree>
    <p:extLst>
      <p:ext uri="{BB962C8B-B14F-4D97-AF65-F5344CB8AC3E}">
        <p14:creationId xmlns:p14="http://schemas.microsoft.com/office/powerpoint/2010/main" val="3859389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pic>
        <p:nvPicPr>
          <p:cNvPr id="9" name="Picture 8">
            <a:extLst>
              <a:ext uri="{FF2B5EF4-FFF2-40B4-BE49-F238E27FC236}">
                <a16:creationId xmlns:a16="http://schemas.microsoft.com/office/drawing/2014/main" id="{CAEAD32E-0357-25DE-A1C3-4C16E1EBF716}"/>
              </a:ext>
            </a:extLst>
          </p:cNvPr>
          <p:cNvPicPr>
            <a:picLocks noChangeAspect="1"/>
          </p:cNvPicPr>
          <p:nvPr/>
        </p:nvPicPr>
        <p:blipFill>
          <a:blip r:embed="rId4"/>
          <a:stretch>
            <a:fillRect/>
          </a:stretch>
        </p:blipFill>
        <p:spPr>
          <a:xfrm>
            <a:off x="1233860" y="879337"/>
            <a:ext cx="10243765" cy="5143616"/>
          </a:xfrm>
          <a:prstGeom prst="rect">
            <a:avLst/>
          </a:prstGeom>
        </p:spPr>
      </p:pic>
    </p:spTree>
    <p:extLst>
      <p:ext uri="{BB962C8B-B14F-4D97-AF65-F5344CB8AC3E}">
        <p14:creationId xmlns:p14="http://schemas.microsoft.com/office/powerpoint/2010/main" val="262322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563345" y="541701"/>
            <a:ext cx="9956329" cy="1077218"/>
          </a:xfrm>
          <a:prstGeom prst="rect">
            <a:avLst/>
          </a:prstGeom>
          <a:noFill/>
        </p:spPr>
        <p:txBody>
          <a:bodyPr wrap="square">
            <a:spAutoFit/>
          </a:bodyPr>
          <a:lstStyle/>
          <a:p>
            <a:r>
              <a:rPr lang="en-GB" sz="3200" dirty="0"/>
              <a:t>Which Combined Contraception Regime? </a:t>
            </a:r>
          </a:p>
          <a:p>
            <a:endParaRPr lang="en-GB" sz="3200" dirty="0"/>
          </a:p>
        </p:txBody>
      </p:sp>
      <p:pic>
        <p:nvPicPr>
          <p:cNvPr id="9" name="Picture 8">
            <a:extLst>
              <a:ext uri="{FF2B5EF4-FFF2-40B4-BE49-F238E27FC236}">
                <a16:creationId xmlns:a16="http://schemas.microsoft.com/office/drawing/2014/main" id="{075F82FA-886F-C52E-AD0F-AC624763E2CF}"/>
              </a:ext>
            </a:extLst>
          </p:cNvPr>
          <p:cNvPicPr>
            <a:picLocks noChangeAspect="1"/>
          </p:cNvPicPr>
          <p:nvPr/>
        </p:nvPicPr>
        <p:blipFill>
          <a:blip r:embed="rId4"/>
          <a:stretch>
            <a:fillRect/>
          </a:stretch>
        </p:blipFill>
        <p:spPr>
          <a:xfrm>
            <a:off x="513467" y="1423042"/>
            <a:ext cx="11678533" cy="3884193"/>
          </a:xfrm>
          <a:prstGeom prst="rect">
            <a:avLst/>
          </a:prstGeom>
        </p:spPr>
      </p:pic>
    </p:spTree>
    <p:extLst>
      <p:ext uri="{BB962C8B-B14F-4D97-AF65-F5344CB8AC3E}">
        <p14:creationId xmlns:p14="http://schemas.microsoft.com/office/powerpoint/2010/main" val="3071309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563345" y="541701"/>
            <a:ext cx="9956329" cy="584775"/>
          </a:xfrm>
          <a:prstGeom prst="rect">
            <a:avLst/>
          </a:prstGeom>
          <a:noFill/>
        </p:spPr>
        <p:txBody>
          <a:bodyPr wrap="square">
            <a:spAutoFit/>
          </a:bodyPr>
          <a:lstStyle/>
          <a:p>
            <a:r>
              <a:rPr lang="en-US" sz="3200"/>
              <a:t>How much Oestrogen?  </a:t>
            </a:r>
            <a:endParaRPr lang="en-GB" sz="3200" dirty="0"/>
          </a:p>
        </p:txBody>
      </p:sp>
      <p:sp>
        <p:nvSpPr>
          <p:cNvPr id="8" name="TextBox 7">
            <a:extLst>
              <a:ext uri="{FF2B5EF4-FFF2-40B4-BE49-F238E27FC236}">
                <a16:creationId xmlns:a16="http://schemas.microsoft.com/office/drawing/2014/main" id="{0171331D-1CA7-3AE8-AC32-80D100645636}"/>
              </a:ext>
            </a:extLst>
          </p:cNvPr>
          <p:cNvSpPr txBox="1"/>
          <p:nvPr/>
        </p:nvSpPr>
        <p:spPr>
          <a:xfrm>
            <a:off x="631884" y="1238367"/>
            <a:ext cx="7287165" cy="4801314"/>
          </a:xfrm>
          <a:prstGeom prst="rect">
            <a:avLst/>
          </a:prstGeom>
          <a:noFill/>
        </p:spPr>
        <p:txBody>
          <a:bodyPr wrap="square">
            <a:spAutoFit/>
          </a:bodyPr>
          <a:lstStyle/>
          <a:p>
            <a:pPr marL="342900" indent="-342900">
              <a:buClr>
                <a:schemeClr val="accent1"/>
              </a:buClr>
              <a:buFont typeface="Wingdings" pitchFamily="2" charset="2"/>
              <a:buChar char="§"/>
              <a:defRPr/>
            </a:pPr>
            <a:r>
              <a:rPr lang="en-GB" sz="1800" dirty="0">
                <a:latin typeface="DM Sans" pitchFamily="2" charset="0"/>
              </a:rPr>
              <a:t>20 µg versus &gt;20 µg oestrogen combined oral contraceptives for contraception</a:t>
            </a:r>
          </a:p>
          <a:p>
            <a:pPr marL="342900" indent="-342900">
              <a:buClr>
                <a:schemeClr val="accent1"/>
              </a:buClr>
              <a:buFont typeface="Wingdings" pitchFamily="2" charset="2"/>
              <a:buChar char="§"/>
              <a:defRPr/>
            </a:pPr>
            <a:r>
              <a:rPr lang="en-GB" sz="1800" dirty="0">
                <a:latin typeface="DM Sans" pitchFamily="2" charset="0"/>
              </a:rPr>
              <a:t>a systematic review was undertaken and found that:</a:t>
            </a:r>
          </a:p>
          <a:p>
            <a:pPr marL="342900" indent="-342900">
              <a:buClr>
                <a:schemeClr val="accent1"/>
              </a:buClr>
              <a:buFont typeface="Wingdings" pitchFamily="2" charset="2"/>
              <a:buChar char="§"/>
              <a:defRPr/>
            </a:pPr>
            <a:r>
              <a:rPr lang="en-GB" sz="1800" dirty="0">
                <a:latin typeface="DM Sans" pitchFamily="2" charset="0"/>
              </a:rPr>
              <a:t>no differences were found in contraceptive effectiveness for 20 µg versus &gt;20 µg oestrogen combined oral contraceptives.</a:t>
            </a:r>
          </a:p>
          <a:p>
            <a:pPr marL="342900" indent="-342900">
              <a:buClr>
                <a:schemeClr val="accent1"/>
              </a:buClr>
              <a:buFont typeface="Wingdings" pitchFamily="2" charset="2"/>
              <a:buChar char="§"/>
              <a:defRPr/>
            </a:pPr>
            <a:r>
              <a:rPr lang="en-GB" sz="1800" dirty="0">
                <a:latin typeface="DM Sans" pitchFamily="2" charset="0"/>
              </a:rPr>
              <a:t>compared to the higher-oestrogen pills, several COCs containing 20 µg ethinyl </a:t>
            </a:r>
            <a:r>
              <a:rPr lang="en-GB" sz="1800" dirty="0" err="1">
                <a:latin typeface="DM Sans" pitchFamily="2" charset="0"/>
              </a:rPr>
              <a:t>estradiol</a:t>
            </a:r>
            <a:r>
              <a:rPr lang="en-GB" sz="1800" dirty="0">
                <a:latin typeface="DM Sans" pitchFamily="2" charset="0"/>
              </a:rPr>
              <a:t> (EE) resulted in higher rates of early trial discontinuation (overall and due to adverse events such as irregular bleeding) as well as increased risk of bleeding disturbances</a:t>
            </a:r>
          </a:p>
          <a:p>
            <a:pPr marL="342900" indent="-342900">
              <a:buClr>
                <a:schemeClr val="accent1"/>
              </a:buClr>
              <a:buFont typeface="Wingdings" pitchFamily="2" charset="2"/>
              <a:buChar char="§"/>
              <a:defRPr/>
            </a:pPr>
            <a:r>
              <a:rPr lang="en-GB" sz="1800" dirty="0">
                <a:latin typeface="DM Sans" pitchFamily="2" charset="0"/>
              </a:rPr>
              <a:t>cycle control may be better with COCs containing 30-35 µg EE compared with those containing 20 µg.</a:t>
            </a:r>
          </a:p>
          <a:p>
            <a:pPr algn="l"/>
            <a:endParaRPr lang="en-GB" dirty="0">
              <a:solidFill>
                <a:srgbClr val="333333"/>
              </a:solidFill>
              <a:latin typeface="Open Sans" panose="020B0606030504020204" pitchFamily="34" charset="0"/>
            </a:endParaRPr>
          </a:p>
          <a:p>
            <a:pPr algn="l"/>
            <a:endParaRPr lang="en-GB" dirty="0">
              <a:solidFill>
                <a:srgbClr val="333333"/>
              </a:solidFill>
              <a:latin typeface="Open Sans" panose="020B0606030504020204" pitchFamily="34" charset="0"/>
            </a:endParaRPr>
          </a:p>
          <a:p>
            <a:pPr algn="l"/>
            <a:endParaRPr lang="en-GB" b="0" i="0" dirty="0">
              <a:solidFill>
                <a:srgbClr val="333333"/>
              </a:solidFill>
              <a:effectLst/>
              <a:latin typeface="Open Sans" panose="020B0606030504020204" pitchFamily="34" charset="0"/>
            </a:endParaRPr>
          </a:p>
          <a:p>
            <a:br>
              <a:rPr lang="en-GB" dirty="0"/>
            </a:br>
            <a:endParaRPr lang="en-GB" dirty="0"/>
          </a:p>
        </p:txBody>
      </p:sp>
      <p:sp>
        <p:nvSpPr>
          <p:cNvPr id="11" name="TextBox 10">
            <a:extLst>
              <a:ext uri="{FF2B5EF4-FFF2-40B4-BE49-F238E27FC236}">
                <a16:creationId xmlns:a16="http://schemas.microsoft.com/office/drawing/2014/main" id="{E0F0969F-36C7-555D-BEA3-0802D010D881}"/>
              </a:ext>
            </a:extLst>
          </p:cNvPr>
          <p:cNvSpPr txBox="1"/>
          <p:nvPr/>
        </p:nvSpPr>
        <p:spPr>
          <a:xfrm>
            <a:off x="2822994" y="5014680"/>
            <a:ext cx="6094562" cy="1754326"/>
          </a:xfrm>
          <a:prstGeom prst="rect">
            <a:avLst/>
          </a:prstGeom>
          <a:noFill/>
        </p:spPr>
        <p:txBody>
          <a:bodyPr wrap="square">
            <a:spAutoFit/>
          </a:bodyPr>
          <a:lstStyle/>
          <a:p>
            <a:pPr>
              <a:buClr>
                <a:schemeClr val="accent1"/>
              </a:buClr>
              <a:defRPr/>
            </a:pPr>
            <a:r>
              <a:rPr lang="en-GB" sz="1800" dirty="0">
                <a:solidFill>
                  <a:schemeClr val="accent6"/>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Gallo MF, Nanda K, Grimes DA, Lopez LM, Schulz KF. 20 µg versus &gt; 20 µg </a:t>
            </a:r>
            <a:r>
              <a:rPr lang="en-GB" sz="1800" dirty="0" err="1">
                <a:solidFill>
                  <a:schemeClr val="accent6"/>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estrogen</a:t>
            </a:r>
            <a:r>
              <a:rPr lang="en-GB" sz="1800" dirty="0">
                <a:solidFill>
                  <a:schemeClr val="accent6"/>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 combined oral contraceptives for con- </a:t>
            </a:r>
            <a:r>
              <a:rPr lang="en-GB" sz="1800" dirty="0" err="1">
                <a:solidFill>
                  <a:schemeClr val="accent6"/>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traception</a:t>
            </a:r>
            <a:r>
              <a:rPr lang="en-GB" sz="1800" dirty="0">
                <a:solidFill>
                  <a:schemeClr val="accent6"/>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 Cochrane Database of Systematic Reviews 2013, Issue 8. Art. No.: CD003989. DOI: 10.1002/14651858.C D003989</a:t>
            </a:r>
            <a:endParaRPr lang="en-GB" dirty="0">
              <a:solidFill>
                <a:schemeClr val="accent6"/>
              </a:solidFill>
            </a:endParaRPr>
          </a:p>
          <a:p>
            <a:pPr>
              <a:buClr>
                <a:schemeClr val="accent1"/>
              </a:buClr>
              <a:defRPr/>
            </a:pPr>
            <a:endParaRPr lang="en-GB" sz="1800" dirty="0">
              <a:latin typeface="DM Sans" pitchFamily="2" charset="0"/>
            </a:endParaRPr>
          </a:p>
        </p:txBody>
      </p:sp>
    </p:spTree>
    <p:extLst>
      <p:ext uri="{BB962C8B-B14F-4D97-AF65-F5344CB8AC3E}">
        <p14:creationId xmlns:p14="http://schemas.microsoft.com/office/powerpoint/2010/main" val="763280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1016471" y="2844225"/>
            <a:ext cx="3106955" cy="584775"/>
          </a:xfrm>
          <a:prstGeom prst="rect">
            <a:avLst/>
          </a:prstGeom>
          <a:noFill/>
        </p:spPr>
        <p:txBody>
          <a:bodyPr wrap="square">
            <a:spAutoFit/>
          </a:bodyPr>
          <a:lstStyle/>
          <a:p>
            <a:r>
              <a:rPr lang="en-US" sz="3200" dirty="0"/>
              <a:t>The consultation</a:t>
            </a:r>
            <a:endParaRPr lang="en-GB" sz="3200" dirty="0"/>
          </a:p>
        </p:txBody>
      </p:sp>
      <p:graphicFrame>
        <p:nvGraphicFramePr>
          <p:cNvPr id="9" name="TextBox 7">
            <a:extLst>
              <a:ext uri="{FF2B5EF4-FFF2-40B4-BE49-F238E27FC236}">
                <a16:creationId xmlns:a16="http://schemas.microsoft.com/office/drawing/2014/main" id="{265E39FA-3057-5F86-2FA6-6FB98233700B}"/>
              </a:ext>
            </a:extLst>
          </p:cNvPr>
          <p:cNvGraphicFramePr/>
          <p:nvPr>
            <p:extLst>
              <p:ext uri="{D42A27DB-BD31-4B8C-83A1-F6EECF244321}">
                <p14:modId xmlns:p14="http://schemas.microsoft.com/office/powerpoint/2010/main" val="2271100567"/>
              </p:ext>
            </p:extLst>
          </p:nvPr>
        </p:nvGraphicFramePr>
        <p:xfrm>
          <a:off x="5085017" y="1036129"/>
          <a:ext cx="5443284" cy="45244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7018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563345" y="541701"/>
            <a:ext cx="9956329" cy="584775"/>
          </a:xfrm>
          <a:prstGeom prst="rect">
            <a:avLst/>
          </a:prstGeom>
          <a:noFill/>
        </p:spPr>
        <p:txBody>
          <a:bodyPr wrap="square">
            <a:spAutoFit/>
          </a:bodyPr>
          <a:lstStyle/>
          <a:p>
            <a:r>
              <a:rPr lang="en-GB" sz="3200" dirty="0"/>
              <a:t>Contraception Consultation</a:t>
            </a:r>
          </a:p>
        </p:txBody>
      </p:sp>
      <p:sp>
        <p:nvSpPr>
          <p:cNvPr id="8" name="TextBox 7">
            <a:extLst>
              <a:ext uri="{FF2B5EF4-FFF2-40B4-BE49-F238E27FC236}">
                <a16:creationId xmlns:a16="http://schemas.microsoft.com/office/drawing/2014/main" id="{B258B4AB-D3AB-CC3A-FE48-EEE2E9FB9C01}"/>
              </a:ext>
            </a:extLst>
          </p:cNvPr>
          <p:cNvSpPr txBox="1"/>
          <p:nvPr/>
        </p:nvSpPr>
        <p:spPr>
          <a:xfrm>
            <a:off x="672860" y="1578634"/>
            <a:ext cx="8468983" cy="2686441"/>
          </a:xfrm>
          <a:prstGeom prst="rect">
            <a:avLst/>
          </a:prstGeom>
          <a:noFill/>
        </p:spPr>
        <p:txBody>
          <a:bodyPr wrap="square">
            <a:spAutoFit/>
          </a:bodyPr>
          <a:lstStyle/>
          <a:p>
            <a:pPr marL="342900" indent="-342900" algn="just">
              <a:lnSpc>
                <a:spcPct val="90000"/>
              </a:lnSpc>
              <a:spcBef>
                <a:spcPts val="1000"/>
              </a:spcBef>
              <a:buClr>
                <a:srgbClr val="FF652C"/>
              </a:buClr>
              <a:buSzPct val="90000"/>
              <a:buFont typeface="Wingdings" pitchFamily="2" charset="2"/>
              <a:buChar char="§"/>
              <a:defRPr/>
            </a:pPr>
            <a:r>
              <a:rPr lang="en-GB" dirty="0">
                <a:latin typeface="DM Sans" pitchFamily="2" charset="0"/>
              </a:rPr>
              <a:t>What a good Contraception consultation looks like</a:t>
            </a:r>
          </a:p>
          <a:p>
            <a:pPr marL="342900" indent="-342900" algn="just">
              <a:lnSpc>
                <a:spcPct val="90000"/>
              </a:lnSpc>
              <a:spcBef>
                <a:spcPts val="1000"/>
              </a:spcBef>
              <a:buClr>
                <a:srgbClr val="FF652C"/>
              </a:buClr>
              <a:buSzPct val="90000"/>
              <a:buFont typeface="Wingdings" pitchFamily="2" charset="2"/>
              <a:buChar char="§"/>
              <a:defRPr/>
            </a:pPr>
            <a:endParaRPr lang="en-GB" sz="2400" i="0" dirty="0">
              <a:solidFill>
                <a:srgbClr val="0F6B61"/>
              </a:solidFill>
              <a:effectLst/>
              <a:latin typeface="DM Sans" pitchFamily="2" charset="0"/>
            </a:endParaRPr>
          </a:p>
          <a:p>
            <a:pPr marL="342900" indent="-342900" algn="just">
              <a:lnSpc>
                <a:spcPct val="90000"/>
              </a:lnSpc>
              <a:spcBef>
                <a:spcPts val="1000"/>
              </a:spcBef>
              <a:buClr>
                <a:srgbClr val="FF652C"/>
              </a:buClr>
              <a:buSzPct val="90000"/>
              <a:buFont typeface="Wingdings" pitchFamily="2" charset="2"/>
              <a:buChar char="§"/>
              <a:defRPr/>
            </a:pPr>
            <a:r>
              <a:rPr lang="en-GB" sz="1800" b="0" dirty="0">
                <a:latin typeface="DM Sans" pitchFamily="2" charset="0"/>
              </a:rPr>
              <a:t>Ensure you document the full consultation, patien</a:t>
            </a:r>
            <a:r>
              <a:rPr lang="en-GB" dirty="0">
                <a:latin typeface="DM Sans" pitchFamily="2" charset="0"/>
              </a:rPr>
              <a:t>ts </a:t>
            </a:r>
            <a:r>
              <a:rPr lang="en-GB" sz="1800" b="0" dirty="0">
                <a:latin typeface="DM Sans" pitchFamily="2" charset="0"/>
              </a:rPr>
              <a:t>priorities that have influenced choice, outcome, advice, leaflets given and safety netting advice.</a:t>
            </a:r>
          </a:p>
          <a:p>
            <a:pPr marL="342900" indent="-342900" algn="just">
              <a:lnSpc>
                <a:spcPct val="90000"/>
              </a:lnSpc>
              <a:spcBef>
                <a:spcPts val="1000"/>
              </a:spcBef>
              <a:buClr>
                <a:srgbClr val="FF652C"/>
              </a:buClr>
              <a:buSzPct val="90000"/>
              <a:buFont typeface="Wingdings" pitchFamily="2" charset="2"/>
              <a:buChar char="§"/>
              <a:defRPr/>
            </a:pPr>
            <a:endParaRPr lang="en-GB" dirty="0">
              <a:latin typeface="DM Sans" pitchFamily="2" charset="0"/>
            </a:endParaRPr>
          </a:p>
          <a:p>
            <a:pPr marL="342900" indent="-342900" algn="just">
              <a:lnSpc>
                <a:spcPct val="90000"/>
              </a:lnSpc>
              <a:spcBef>
                <a:spcPts val="1000"/>
              </a:spcBef>
              <a:buClr>
                <a:srgbClr val="FF652C"/>
              </a:buClr>
              <a:buSzPct val="90000"/>
              <a:buFont typeface="Wingdings" pitchFamily="2" charset="2"/>
              <a:buChar char="§"/>
              <a:defRPr/>
            </a:pPr>
            <a:r>
              <a:rPr lang="en-GB" sz="1800" b="0" dirty="0">
                <a:latin typeface="DM Sans" pitchFamily="2" charset="0"/>
              </a:rPr>
              <a:t>Axess Guide to selecting contraception based on patient preference or health conditions</a:t>
            </a:r>
          </a:p>
        </p:txBody>
      </p:sp>
      <p:pic>
        <p:nvPicPr>
          <p:cNvPr id="10" name="Graphic 9" descr="Programmer female with solid fill">
            <a:extLst>
              <a:ext uri="{FF2B5EF4-FFF2-40B4-BE49-F238E27FC236}">
                <a16:creationId xmlns:a16="http://schemas.microsoft.com/office/drawing/2014/main" id="{4C70E907-D9E2-46CC-2CF8-749AEADE0D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4420" y="1535639"/>
            <a:ext cx="914400" cy="914400"/>
          </a:xfrm>
          <a:prstGeom prst="rect">
            <a:avLst/>
          </a:prstGeom>
        </p:spPr>
      </p:pic>
      <p:pic>
        <p:nvPicPr>
          <p:cNvPr id="11" name="Graphic 10" descr="Medical outline">
            <a:extLst>
              <a:ext uri="{FF2B5EF4-FFF2-40B4-BE49-F238E27FC236}">
                <a16:creationId xmlns:a16="http://schemas.microsoft.com/office/drawing/2014/main" id="{DA7EF7DB-F991-A8CC-5733-9A9684D52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19674" y="3201724"/>
            <a:ext cx="914400" cy="914400"/>
          </a:xfrm>
          <a:prstGeom prst="rect">
            <a:avLst/>
          </a:prstGeom>
        </p:spPr>
      </p:pic>
    </p:spTree>
    <p:extLst>
      <p:ext uri="{BB962C8B-B14F-4D97-AF65-F5344CB8AC3E}">
        <p14:creationId xmlns:p14="http://schemas.microsoft.com/office/powerpoint/2010/main" val="201418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563345" y="541701"/>
            <a:ext cx="9956329" cy="584775"/>
          </a:xfrm>
          <a:prstGeom prst="rect">
            <a:avLst/>
          </a:prstGeom>
          <a:noFill/>
        </p:spPr>
        <p:txBody>
          <a:bodyPr wrap="square">
            <a:spAutoFit/>
          </a:bodyPr>
          <a:lstStyle/>
          <a:p>
            <a:r>
              <a:rPr lang="en-GB" sz="3200" dirty="0"/>
              <a:t>Thinking about safeguarding</a:t>
            </a:r>
          </a:p>
        </p:txBody>
      </p:sp>
      <p:sp>
        <p:nvSpPr>
          <p:cNvPr id="8" name="TextBox 7">
            <a:extLst>
              <a:ext uri="{FF2B5EF4-FFF2-40B4-BE49-F238E27FC236}">
                <a16:creationId xmlns:a16="http://schemas.microsoft.com/office/drawing/2014/main" id="{B258B4AB-D3AB-CC3A-FE48-EEE2E9FB9C01}"/>
              </a:ext>
            </a:extLst>
          </p:cNvPr>
          <p:cNvSpPr txBox="1"/>
          <p:nvPr/>
        </p:nvSpPr>
        <p:spPr>
          <a:xfrm>
            <a:off x="672861" y="1720554"/>
            <a:ext cx="6504316" cy="2627964"/>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
                <a:schemeClr val="accent1"/>
              </a:buClr>
              <a:buSzTx/>
              <a:buFont typeface="Wingdings" pitchFamily="2" charset="2"/>
              <a:buChar char="§"/>
              <a:tabLst/>
              <a:defRPr/>
            </a:pPr>
            <a:r>
              <a:rPr lang="en-GB" sz="2000" dirty="0">
                <a:latin typeface="DM Sans" pitchFamily="2" charset="0"/>
              </a:rPr>
              <a:t>Who is with you today?</a:t>
            </a:r>
          </a:p>
          <a:p>
            <a:pPr marL="342900" marR="0" lvl="0" indent="-342900" defTabSz="914400" eaLnBrk="1" fontAlgn="auto" latinLnBrk="0" hangingPunct="1">
              <a:lnSpc>
                <a:spcPct val="100000"/>
              </a:lnSpc>
              <a:spcBef>
                <a:spcPts val="0"/>
              </a:spcBef>
              <a:spcAft>
                <a:spcPts val="0"/>
              </a:spcAft>
              <a:buClr>
                <a:schemeClr val="accent1"/>
              </a:buClr>
              <a:buSzTx/>
              <a:buFont typeface="Wingdings" pitchFamily="2" charset="2"/>
              <a:buChar char="§"/>
              <a:tabLst/>
              <a:defRPr/>
            </a:pPr>
            <a:r>
              <a:rPr lang="en-GB" sz="2000" dirty="0">
                <a:latin typeface="DM Sans" pitchFamily="2" charset="0"/>
              </a:rPr>
              <a:t>Don’t make assumptions!</a:t>
            </a:r>
          </a:p>
          <a:p>
            <a:pPr marL="342900" marR="0" lvl="0" indent="-342900" defTabSz="914400" eaLnBrk="1" fontAlgn="auto" latinLnBrk="0" hangingPunct="1">
              <a:lnSpc>
                <a:spcPct val="100000"/>
              </a:lnSpc>
              <a:spcBef>
                <a:spcPts val="0"/>
              </a:spcBef>
              <a:spcAft>
                <a:spcPts val="0"/>
              </a:spcAft>
              <a:buClr>
                <a:schemeClr val="accent1"/>
              </a:buClr>
              <a:buSzTx/>
              <a:buFont typeface="Wingdings" pitchFamily="2" charset="2"/>
              <a:buChar char="§"/>
              <a:tabLst/>
              <a:defRPr/>
            </a:pPr>
            <a:r>
              <a:rPr lang="en-GB" sz="2000" dirty="0">
                <a:latin typeface="DM Sans" pitchFamily="2" charset="0"/>
              </a:rPr>
              <a:t>Did anyone bring you to the pharmacy today?</a:t>
            </a:r>
          </a:p>
          <a:p>
            <a:pPr marL="342900" marR="0" lvl="0" indent="-342900" defTabSz="914400" eaLnBrk="1" fontAlgn="auto" latinLnBrk="0" hangingPunct="1">
              <a:lnSpc>
                <a:spcPct val="100000"/>
              </a:lnSpc>
              <a:spcBef>
                <a:spcPts val="0"/>
              </a:spcBef>
              <a:spcAft>
                <a:spcPts val="0"/>
              </a:spcAft>
              <a:buClr>
                <a:schemeClr val="accent1"/>
              </a:buClr>
              <a:buSzTx/>
              <a:buFont typeface="Wingdings" pitchFamily="2" charset="2"/>
              <a:buChar char="§"/>
              <a:tabLst/>
              <a:defRPr/>
            </a:pPr>
            <a:r>
              <a:rPr lang="en-GB" sz="2000" dirty="0">
                <a:latin typeface="DM Sans" pitchFamily="2" charset="0"/>
              </a:rPr>
              <a:t>Where are they now?</a:t>
            </a:r>
          </a:p>
          <a:p>
            <a:pPr marL="342900" marR="0" lvl="0" indent="-342900" defTabSz="914400" eaLnBrk="1" fontAlgn="auto" latinLnBrk="0" hangingPunct="1">
              <a:lnSpc>
                <a:spcPct val="100000"/>
              </a:lnSpc>
              <a:spcBef>
                <a:spcPts val="0"/>
              </a:spcBef>
              <a:spcAft>
                <a:spcPts val="0"/>
              </a:spcAft>
              <a:buClr>
                <a:schemeClr val="accent1"/>
              </a:buClr>
              <a:buSzTx/>
              <a:buFont typeface="Wingdings" pitchFamily="2" charset="2"/>
              <a:buChar char="§"/>
              <a:tabLst/>
              <a:defRPr/>
            </a:pPr>
            <a:r>
              <a:rPr lang="en-GB" sz="2000" dirty="0">
                <a:latin typeface="DM Sans" pitchFamily="2" charset="0"/>
              </a:rPr>
              <a:t>Consider speaking to the person using the service alone initially to check if they want someone else who brought them present in the consultation</a:t>
            </a:r>
          </a:p>
          <a:p>
            <a:pPr marL="342900" indent="-342900" algn="just">
              <a:lnSpc>
                <a:spcPct val="90000"/>
              </a:lnSpc>
              <a:spcBef>
                <a:spcPts val="1000"/>
              </a:spcBef>
              <a:buClr>
                <a:srgbClr val="FF652C"/>
              </a:buClr>
              <a:buSzPct val="90000"/>
              <a:buFont typeface="Wingdings" pitchFamily="2" charset="2"/>
              <a:buChar char="§"/>
              <a:defRPr/>
            </a:pPr>
            <a:endParaRPr lang="en-GB" sz="1800" b="0" dirty="0">
              <a:latin typeface="DM Sans" pitchFamily="2" charset="0"/>
            </a:endParaRPr>
          </a:p>
        </p:txBody>
      </p:sp>
      <p:pic>
        <p:nvPicPr>
          <p:cNvPr id="5" name="Picture 4">
            <a:extLst>
              <a:ext uri="{FF2B5EF4-FFF2-40B4-BE49-F238E27FC236}">
                <a16:creationId xmlns:a16="http://schemas.microsoft.com/office/drawing/2014/main" id="{594A4112-D34E-030D-38B7-41D3275E1E33}"/>
              </a:ext>
            </a:extLst>
          </p:cNvPr>
          <p:cNvPicPr>
            <a:picLocks noChangeAspect="1"/>
          </p:cNvPicPr>
          <p:nvPr/>
        </p:nvPicPr>
        <p:blipFill rotWithShape="1">
          <a:blip r:embed="rId4"/>
          <a:srcRect l="18879" r="15795" b="-1"/>
          <a:stretch/>
        </p:blipFill>
        <p:spPr>
          <a:xfrm>
            <a:off x="9006204" y="3075634"/>
            <a:ext cx="2734402" cy="2842255"/>
          </a:xfrm>
          <a:prstGeom prst="rect">
            <a:avLst/>
          </a:prstGeom>
        </p:spPr>
      </p:pic>
    </p:spTree>
    <p:extLst>
      <p:ext uri="{BB962C8B-B14F-4D97-AF65-F5344CB8AC3E}">
        <p14:creationId xmlns:p14="http://schemas.microsoft.com/office/powerpoint/2010/main" val="3719703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563345" y="541701"/>
            <a:ext cx="9956329" cy="584775"/>
          </a:xfrm>
          <a:prstGeom prst="rect">
            <a:avLst/>
          </a:prstGeom>
          <a:noFill/>
        </p:spPr>
        <p:txBody>
          <a:bodyPr wrap="square">
            <a:spAutoFit/>
          </a:bodyPr>
          <a:lstStyle/>
          <a:p>
            <a:r>
              <a:rPr lang="en-GB" sz="3200" dirty="0"/>
              <a:t>Safety Netting</a:t>
            </a:r>
          </a:p>
        </p:txBody>
      </p:sp>
      <p:sp>
        <p:nvSpPr>
          <p:cNvPr id="8" name="TextBox 7">
            <a:extLst>
              <a:ext uri="{FF2B5EF4-FFF2-40B4-BE49-F238E27FC236}">
                <a16:creationId xmlns:a16="http://schemas.microsoft.com/office/drawing/2014/main" id="{B258B4AB-D3AB-CC3A-FE48-EEE2E9FB9C01}"/>
              </a:ext>
            </a:extLst>
          </p:cNvPr>
          <p:cNvSpPr txBox="1"/>
          <p:nvPr/>
        </p:nvSpPr>
        <p:spPr>
          <a:xfrm>
            <a:off x="563344" y="1169671"/>
            <a:ext cx="7424715" cy="4817062"/>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
                <a:schemeClr val="accent1"/>
              </a:buClr>
              <a:buSzTx/>
              <a:buFont typeface="Wingdings" pitchFamily="2" charset="2"/>
              <a:buChar char="§"/>
              <a:tabLst/>
              <a:defRPr/>
            </a:pPr>
            <a:r>
              <a:rPr lang="en-GB" sz="1800" b="0" dirty="0">
                <a:latin typeface="DM Sans" pitchFamily="2" charset="0"/>
              </a:rPr>
              <a:t>Useful</a:t>
            </a:r>
            <a:r>
              <a:rPr kumimoji="0" lang="en-GB" sz="1800" b="0" i="0" u="none" strike="noStrike" kern="1200" cap="none" spc="0" normalizeH="0" baseline="0" noProof="0" dirty="0">
                <a:ln>
                  <a:noFill/>
                </a:ln>
                <a:effectLst/>
                <a:uLnTx/>
                <a:uFillTx/>
                <a:latin typeface="Calibri" panose="020F0502020204030204"/>
                <a:ea typeface="+mn-ea"/>
                <a:cs typeface="+mn-cs"/>
              </a:rPr>
              <a:t> </a:t>
            </a:r>
            <a:r>
              <a:rPr lang="en-GB" sz="1800" b="0" dirty="0">
                <a:latin typeface="DM Sans" pitchFamily="2" charset="0"/>
              </a:rPr>
              <a:t>to document from a medicolegal perspective the full consultation, outcome, advice and leaflets given etc </a:t>
            </a:r>
          </a:p>
          <a:p>
            <a:pPr marL="342900" marR="0" lvl="0" indent="-342900" algn="l" defTabSz="914400" rtl="0" eaLnBrk="1" fontAlgn="auto" latinLnBrk="0" hangingPunct="1">
              <a:lnSpc>
                <a:spcPct val="90000"/>
              </a:lnSpc>
              <a:spcBef>
                <a:spcPts val="1000"/>
              </a:spcBef>
              <a:spcAft>
                <a:spcPts val="0"/>
              </a:spcAft>
              <a:buClr>
                <a:schemeClr val="accent1"/>
              </a:buClr>
              <a:buSzTx/>
              <a:buFont typeface="Wingdings" pitchFamily="2" charset="2"/>
              <a:buChar char="§"/>
              <a:tabLst/>
              <a:defRPr/>
            </a:pPr>
            <a:r>
              <a:rPr lang="en-GB" sz="1800" b="0" dirty="0">
                <a:latin typeface="DM Sans" pitchFamily="2" charset="0"/>
              </a:rPr>
              <a:t>Return if problems occur and phone NHS111 if the pharmacy is closed</a:t>
            </a:r>
          </a:p>
          <a:p>
            <a:pPr marL="342900" marR="0" lvl="0" indent="-342900" algn="l" defTabSz="914400" rtl="0" eaLnBrk="1" fontAlgn="auto" latinLnBrk="0" hangingPunct="1">
              <a:lnSpc>
                <a:spcPct val="90000"/>
              </a:lnSpc>
              <a:spcBef>
                <a:spcPts val="1000"/>
              </a:spcBef>
              <a:spcAft>
                <a:spcPts val="0"/>
              </a:spcAft>
              <a:buClr>
                <a:schemeClr val="accent1"/>
              </a:buClr>
              <a:buSzTx/>
              <a:buFont typeface="Wingdings" pitchFamily="2" charset="2"/>
              <a:buChar char="§"/>
              <a:tabLst/>
              <a:defRPr/>
            </a:pPr>
            <a:r>
              <a:rPr lang="en-GB" sz="1800" b="0" dirty="0">
                <a:latin typeface="DM Sans" pitchFamily="2" charset="0"/>
                <a:hlinkClick r:id="rId4"/>
              </a:rPr>
              <a:t>www.NHS.UK </a:t>
            </a:r>
            <a:r>
              <a:rPr lang="en-GB" sz="1800" b="0" dirty="0">
                <a:latin typeface="DM Sans" pitchFamily="2" charset="0"/>
              </a:rPr>
              <a:t>for further information</a:t>
            </a:r>
          </a:p>
          <a:p>
            <a:pPr marL="342900" marR="0" lvl="0" indent="-342900" algn="l" defTabSz="914400" rtl="0" eaLnBrk="1" fontAlgn="auto" latinLnBrk="0" hangingPunct="1">
              <a:lnSpc>
                <a:spcPct val="90000"/>
              </a:lnSpc>
              <a:spcBef>
                <a:spcPts val="1000"/>
              </a:spcBef>
              <a:spcAft>
                <a:spcPts val="0"/>
              </a:spcAft>
              <a:buClr>
                <a:schemeClr val="accent1"/>
              </a:buClr>
              <a:buSzTx/>
              <a:buFont typeface="Wingdings" pitchFamily="2" charset="2"/>
              <a:buChar char="§"/>
              <a:tabLst/>
              <a:defRPr/>
            </a:pPr>
            <a:r>
              <a:rPr lang="en-GB" sz="1800" b="0" dirty="0">
                <a:latin typeface="DM Sans" pitchFamily="2" charset="0"/>
              </a:rPr>
              <a:t>Combined pill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https://www.nhs.uk/conditions/contraception/combined-contraceptive-pill/</a:t>
            </a:r>
            <a:endParaRPr lang="en-GB" sz="1800" dirty="0">
              <a:solidFill>
                <a:prstClr val="black"/>
              </a:solidFill>
              <a:latin typeface="Calibri" panose="020F0502020204030204"/>
            </a:endParaRPr>
          </a:p>
          <a:p>
            <a:pPr marL="342900" marR="0" lvl="0" indent="-342900" algn="l" defTabSz="914400" rtl="0" eaLnBrk="1" fontAlgn="auto" latinLnBrk="0" hangingPunct="1">
              <a:lnSpc>
                <a:spcPct val="90000"/>
              </a:lnSpc>
              <a:spcBef>
                <a:spcPts val="1000"/>
              </a:spcBef>
              <a:spcAft>
                <a:spcPts val="0"/>
              </a:spcAft>
              <a:buClr>
                <a:schemeClr val="accent1"/>
              </a:buClr>
              <a:buSzTx/>
              <a:buFont typeface="Wingdings" pitchFamily="2" charset="2"/>
              <a:buChar char="§"/>
              <a:tabLst/>
              <a:defRPr/>
            </a:pPr>
            <a:r>
              <a:rPr lang="en-GB" sz="1800" dirty="0">
                <a:latin typeface="DM Sans" pitchFamily="2" charset="0"/>
              </a:rPr>
              <a:t>Progestogen only pill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https://www.nhs.uk/conditions/contraception/the-pill-progestogen-only/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1000"/>
              </a:spcBef>
              <a:spcAft>
                <a:spcPts val="0"/>
              </a:spcAft>
              <a:buClr>
                <a:schemeClr val="accent1"/>
              </a:buClr>
              <a:buSzTx/>
              <a:buFont typeface="Wingdings" pitchFamily="2" charset="2"/>
              <a:buChar char="§"/>
              <a:tabLst/>
              <a:defRPr/>
            </a:pPr>
            <a:r>
              <a:rPr lang="en-GB" sz="1800" dirty="0">
                <a:latin typeface="DM Sans" pitchFamily="2" charset="0"/>
              </a:rPr>
              <a:t>Pills do not protect against STIs</a:t>
            </a:r>
          </a:p>
          <a:p>
            <a:pPr marL="342900" marR="0" lvl="0" indent="-342900" algn="l" defTabSz="914400" rtl="0" eaLnBrk="1" fontAlgn="auto" latinLnBrk="0" hangingPunct="1">
              <a:lnSpc>
                <a:spcPct val="90000"/>
              </a:lnSpc>
              <a:spcBef>
                <a:spcPts val="1000"/>
              </a:spcBef>
              <a:spcAft>
                <a:spcPts val="0"/>
              </a:spcAft>
              <a:buClr>
                <a:schemeClr val="accent1"/>
              </a:buClr>
              <a:buSzTx/>
              <a:buFont typeface="Wingdings" pitchFamily="2" charset="2"/>
              <a:buChar char="§"/>
              <a:tabLst/>
              <a:defRPr/>
            </a:pPr>
            <a:r>
              <a:rPr lang="en-GB" sz="1800" dirty="0">
                <a:latin typeface="DM Sans" pitchFamily="2" charset="0"/>
              </a:rPr>
              <a:t>If pills are missed, come and check if you need emergency contraception or phone NHS111 if the pharmacy is closed</a:t>
            </a:r>
          </a:p>
          <a:p>
            <a:pPr marL="342900" marR="0" lvl="0" indent="-342900" algn="l" defTabSz="914400" rtl="0" eaLnBrk="1" fontAlgn="auto" latinLnBrk="0" hangingPunct="1">
              <a:lnSpc>
                <a:spcPct val="90000"/>
              </a:lnSpc>
              <a:spcBef>
                <a:spcPts val="1000"/>
              </a:spcBef>
              <a:spcAft>
                <a:spcPts val="0"/>
              </a:spcAft>
              <a:buClr>
                <a:schemeClr val="accent1"/>
              </a:buClr>
              <a:buSzTx/>
              <a:buFont typeface="Wingdings" pitchFamily="2" charset="2"/>
              <a:buChar char="§"/>
              <a:tabLst/>
              <a:defRPr/>
            </a:pPr>
            <a:r>
              <a:rPr lang="en-GB" sz="1800" dirty="0">
                <a:latin typeface="DM Sans" pitchFamily="2" charset="0"/>
              </a:rPr>
              <a:t>Consider alternative methods of contraception</a:t>
            </a:r>
          </a:p>
          <a:p>
            <a:pPr marL="342900" indent="-342900" algn="just">
              <a:lnSpc>
                <a:spcPct val="90000"/>
              </a:lnSpc>
              <a:spcBef>
                <a:spcPts val="1000"/>
              </a:spcBef>
              <a:buClr>
                <a:srgbClr val="FF652C"/>
              </a:buClr>
              <a:buSzPct val="90000"/>
              <a:buFont typeface="Wingdings" pitchFamily="2" charset="2"/>
              <a:buChar char="§"/>
              <a:defRPr/>
            </a:pPr>
            <a:endParaRPr lang="en-GB" sz="1800" b="0" dirty="0">
              <a:latin typeface="DM Sans" pitchFamily="2" charset="0"/>
            </a:endParaRPr>
          </a:p>
        </p:txBody>
      </p:sp>
    </p:spTree>
    <p:extLst>
      <p:ext uri="{BB962C8B-B14F-4D97-AF65-F5344CB8AC3E}">
        <p14:creationId xmlns:p14="http://schemas.microsoft.com/office/powerpoint/2010/main" val="266086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Consultation Scenarios</a:t>
            </a:r>
          </a:p>
        </p:txBody>
      </p:sp>
      <p:pic>
        <p:nvPicPr>
          <p:cNvPr id="3" name="Picture 2">
            <a:extLst>
              <a:ext uri="{FF2B5EF4-FFF2-40B4-BE49-F238E27FC236}">
                <a16:creationId xmlns:a16="http://schemas.microsoft.com/office/drawing/2014/main" id="{6CF59DE5-778F-9558-01CE-8B1E80F6A77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22668" y="5978107"/>
            <a:ext cx="2359423" cy="749116"/>
          </a:xfrm>
          <a:prstGeom prst="rect">
            <a:avLst/>
          </a:prstGeom>
        </p:spPr>
      </p:pic>
    </p:spTree>
    <p:extLst>
      <p:ext uri="{BB962C8B-B14F-4D97-AF65-F5344CB8AC3E}">
        <p14:creationId xmlns:p14="http://schemas.microsoft.com/office/powerpoint/2010/main" val="322758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550885"/>
            <a:ext cx="10416822" cy="843189"/>
          </a:xfrm>
        </p:spPr>
        <p:txBody>
          <a:bodyPr>
            <a:normAutofit fontScale="90000"/>
          </a:bodyPr>
          <a:lstStyle/>
          <a:p>
            <a:r>
              <a:rPr lang="en-GB" sz="4400" dirty="0"/>
              <a:t>Service Description</a:t>
            </a:r>
            <a:br>
              <a:rPr lang="en-GB"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fontScale="70000" lnSpcReduction="20000"/>
          </a:bodyPr>
          <a:lstStyle/>
          <a:p>
            <a:pPr marL="342900" indent="-342900">
              <a:buFont typeface="Wingdings" panose="05000000000000000000" pitchFamily="2" charset="2"/>
              <a:buChar char="§"/>
            </a:pPr>
            <a:r>
              <a:rPr lang="en-US" sz="2400" dirty="0"/>
              <a:t>Advanced service - expanded from 1st December 2023</a:t>
            </a:r>
          </a:p>
          <a:p>
            <a:pPr marL="342900" indent="-342900">
              <a:buFont typeface="Wingdings" panose="05000000000000000000" pitchFamily="2" charset="2"/>
              <a:buChar char="§"/>
            </a:pPr>
            <a:r>
              <a:rPr lang="en-US" sz="2400" dirty="0"/>
              <a:t>Involves </a:t>
            </a:r>
            <a:r>
              <a:rPr lang="en-US" sz="2400" b="1" dirty="0">
                <a:solidFill>
                  <a:srgbClr val="FF652C"/>
                </a:solidFill>
              </a:rPr>
              <a:t>initiation, review and repeat supply of oral contraception</a:t>
            </a:r>
          </a:p>
          <a:p>
            <a:pPr marL="342900" indent="-342900">
              <a:buFont typeface="Wingdings" panose="05000000000000000000" pitchFamily="2" charset="2"/>
              <a:buChar char="§"/>
            </a:pPr>
            <a:r>
              <a:rPr lang="en-US" sz="2400" dirty="0"/>
              <a:t>Pharmacies </a:t>
            </a:r>
            <a:r>
              <a:rPr lang="en-US" sz="2400" b="1" dirty="0">
                <a:solidFill>
                  <a:srgbClr val="FF652C"/>
                </a:solidFill>
              </a:rPr>
              <a:t>need to provide both elements of the service</a:t>
            </a:r>
          </a:p>
          <a:p>
            <a:pPr marL="342900" indent="-342900">
              <a:buFont typeface="Wingdings" panose="05000000000000000000" pitchFamily="2" charset="2"/>
              <a:buChar char="§"/>
            </a:pPr>
            <a:r>
              <a:rPr lang="en-US" sz="2400" dirty="0"/>
              <a:t>Supplies via PGD</a:t>
            </a:r>
          </a:p>
          <a:p>
            <a:pPr marL="342900" indent="-342900">
              <a:buFont typeface="Wingdings" panose="05000000000000000000" pitchFamily="2" charset="2"/>
              <a:buChar char="§"/>
            </a:pPr>
            <a:r>
              <a:rPr lang="en-US" sz="2400" dirty="0"/>
              <a:t>Currently consultation can only be provided by pharmacists</a:t>
            </a:r>
          </a:p>
          <a:p>
            <a:pPr marL="342900" indent="-342900">
              <a:buFont typeface="Wingdings" panose="05000000000000000000" pitchFamily="2" charset="2"/>
              <a:buChar char="§"/>
            </a:pPr>
            <a:r>
              <a:rPr lang="en-US" sz="2400" dirty="0"/>
              <a:t>Suitably trained and competent pharmacy staff can provide blood pressure and BMI measurement, where appropriate</a:t>
            </a:r>
          </a:p>
          <a:p>
            <a:pPr marL="342900" indent="-342900">
              <a:buFont typeface="Wingdings" panose="05000000000000000000" pitchFamily="2" charset="2"/>
              <a:buChar char="§"/>
            </a:pPr>
            <a:r>
              <a:rPr lang="en-US" sz="2400" dirty="0"/>
              <a:t>Remote provision where clinically appropriated and agreed between pharmacist and individual</a:t>
            </a: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879751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512810"/>
            <a:ext cx="9297952" cy="3766557"/>
          </a:xfrm>
        </p:spPr>
        <p:txBody>
          <a:bodyPr vert="horz" lIns="91440" tIns="45720" rIns="91440" bIns="45720" rtlCol="0" anchor="t">
            <a:noAutofit/>
          </a:bodyPr>
          <a:lstStyle/>
          <a:p>
            <a:r>
              <a:rPr lang="en-GB" sz="2000" dirty="0">
                <a:latin typeface="DM Sans"/>
              </a:rPr>
              <a:t>A patient presents asking for a repeat of her </a:t>
            </a:r>
            <a:r>
              <a:rPr lang="en-GB" sz="2000" dirty="0" err="1">
                <a:latin typeface="DM Sans"/>
              </a:rPr>
              <a:t>Levest</a:t>
            </a:r>
            <a:r>
              <a:rPr lang="en-GB" sz="2000" dirty="0">
                <a:latin typeface="DM Sans"/>
              </a:rPr>
              <a:t>  COC. They do not take any other medication, have no allergies, have no side effects or problems associated with </a:t>
            </a:r>
            <a:r>
              <a:rPr lang="en-GB" sz="2000" dirty="0" err="1">
                <a:latin typeface="DM Sans"/>
              </a:rPr>
              <a:t>Levest</a:t>
            </a:r>
            <a:r>
              <a:rPr lang="en-GB" sz="2000" dirty="0">
                <a:latin typeface="DM Sans"/>
              </a:rPr>
              <a:t>.  The patient is not pregnant or breastfeeding.  They have taken the last pack of </a:t>
            </a:r>
            <a:r>
              <a:rPr lang="en-GB" sz="2000" dirty="0" err="1">
                <a:latin typeface="DM Sans"/>
              </a:rPr>
              <a:t>Levest</a:t>
            </a:r>
            <a:r>
              <a:rPr lang="en-GB" sz="2000" dirty="0">
                <a:latin typeface="DM Sans"/>
              </a:rPr>
              <a:t> correctly, and are due to resume their next cycle tomorrow.  You complete the paperwork and there are no exclusion criteria met with regards to health or family history.  However, when completing the blood pressure element of the service, her reading is 144/93.  This is repeated twice more, with readings of 143/94 and 145/92. The patient is becoming impatient as they have to go to collect their child from school.    </a:t>
            </a:r>
            <a:endParaRPr lang="en-US" dirty="0"/>
          </a:p>
          <a:p>
            <a:r>
              <a:rPr lang="en-GB" sz="2000" dirty="0">
                <a:latin typeface="DM Sans"/>
              </a:rPr>
              <a:t>What would you do?</a:t>
            </a:r>
            <a:endParaRPr lang="en-GB" dirty="0"/>
          </a:p>
          <a:p>
            <a:pPr marL="0" indent="0">
              <a:buNone/>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707886"/>
          </a:xfrm>
          <a:prstGeom prst="rect">
            <a:avLst/>
          </a:prstGeom>
          <a:noFill/>
        </p:spPr>
        <p:txBody>
          <a:bodyPr wrap="square">
            <a:spAutoFit/>
          </a:bodyPr>
          <a:lstStyle/>
          <a:p>
            <a:r>
              <a:rPr lang="en-US" sz="4000" dirty="0"/>
              <a:t>Scenario 1</a:t>
            </a:r>
            <a:endParaRPr lang="en-GB" sz="4000" dirty="0"/>
          </a:p>
        </p:txBody>
      </p:sp>
      <p:pic>
        <p:nvPicPr>
          <p:cNvPr id="5" name="Graphic 4" descr="Receiver with solid fill">
            <a:extLst>
              <a:ext uri="{FF2B5EF4-FFF2-40B4-BE49-F238E27FC236}">
                <a16:creationId xmlns:a16="http://schemas.microsoft.com/office/drawing/2014/main" id="{8F61E61D-BD59-378F-95F3-91ECF8F4C9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A31FDF6B-EB3C-635C-AECE-FF94CAC526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7E8748CC-4AA3-4150-9EF5-0A672B2BBB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4102" y="3477246"/>
            <a:ext cx="914400" cy="914400"/>
          </a:xfrm>
          <a:prstGeom prst="rect">
            <a:avLst/>
          </a:prstGeom>
        </p:spPr>
      </p:pic>
    </p:spTree>
    <p:extLst>
      <p:ext uri="{BB962C8B-B14F-4D97-AF65-F5344CB8AC3E}">
        <p14:creationId xmlns:p14="http://schemas.microsoft.com/office/powerpoint/2010/main" val="2007721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0732-8036-19FA-8816-9B5FA4A70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A8409-BA1C-AF1C-BF2D-F5BD7DF697EF}"/>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A1124C2C-095C-06B4-F21C-E58F2D1F99DE}"/>
              </a:ext>
            </a:extLst>
          </p:cNvPr>
          <p:cNvSpPr>
            <a:spLocks noGrp="1"/>
          </p:cNvSpPr>
          <p:nvPr>
            <p:ph sz="half" idx="1"/>
          </p:nvPr>
        </p:nvSpPr>
        <p:spPr>
          <a:xfrm>
            <a:off x="984602" y="1265160"/>
            <a:ext cx="9297952" cy="3766557"/>
          </a:xfrm>
        </p:spPr>
        <p:txBody>
          <a:bodyPr vert="horz" lIns="91440" tIns="45720" rIns="91440" bIns="45720" rtlCol="0" anchor="t">
            <a:noAutofit/>
          </a:bodyPr>
          <a:lstStyle/>
          <a:p>
            <a:r>
              <a:rPr lang="en-GB" sz="1100" dirty="0">
                <a:latin typeface="DM Sans"/>
              </a:rPr>
              <a:t>A PGD exclusion criteria is a blood pressure greater than 140/90mmHg or controlled hypertension. </a:t>
            </a:r>
            <a:endParaRPr lang="en-GB" sz="2000">
              <a:latin typeface="DM Sans"/>
            </a:endParaRPr>
          </a:p>
          <a:p>
            <a:r>
              <a:rPr lang="en-GB" sz="1100" dirty="0">
                <a:latin typeface="DM Sans"/>
              </a:rPr>
              <a:t>In the Faculty of Sexual and Reproductive Healthcare UK Medical eligibility (FSRH UK MEC) for contraception use, a systolic blood pressure of 140–159 mmHg or diastolic blood pressure of 90–99 mmHg, is category three condition. This means that the risks outweigh benefits for this method of contraception. </a:t>
            </a:r>
            <a:endParaRPr lang="en-GB" dirty="0">
              <a:latin typeface="DM Sans"/>
            </a:endParaRPr>
          </a:p>
          <a:p>
            <a:r>
              <a:rPr lang="en-GB" sz="1100" dirty="0">
                <a:latin typeface="DM Sans"/>
              </a:rPr>
              <a:t>The patient is rushing between appointments, so it is possible that after relaxing if she took her blood pressure at home it would be lower. People can use self-reported blood pressure readings for this service. However, the patient wants to get a supply of contraceptive pills now.  </a:t>
            </a:r>
            <a:endParaRPr lang="en-GB">
              <a:latin typeface="DM Sans"/>
            </a:endParaRPr>
          </a:p>
          <a:p>
            <a:r>
              <a:rPr lang="en-GB" sz="1100" dirty="0">
                <a:latin typeface="DM Sans"/>
              </a:rPr>
              <a:t>An option open to you is to provide a progestogen only pill, whilst her blood pressure is investigated and if necessary treated. Once it is back in range, she can resume her combined hormonal contraception. As this would be an initiation you can only provide three months' supply of this pill. </a:t>
            </a:r>
            <a:endParaRPr lang="en-GB">
              <a:latin typeface="DM Sans"/>
            </a:endParaRPr>
          </a:p>
          <a:p>
            <a:r>
              <a:rPr lang="en-GB" sz="1100" dirty="0" err="1">
                <a:latin typeface="DM Sans"/>
              </a:rPr>
              <a:t>Desogestrel</a:t>
            </a:r>
            <a:r>
              <a:rPr lang="en-GB" sz="1100" dirty="0">
                <a:latin typeface="DM Sans"/>
              </a:rPr>
              <a:t> has a 12-hour window in which it can be taken so this is an obvious first choice of progestogen only pill, compared to traditional progestogen only pills which only have a three-hour window in which they can be taken. </a:t>
            </a:r>
            <a:endParaRPr lang="en-GB">
              <a:latin typeface="DM Sans"/>
            </a:endParaRPr>
          </a:p>
          <a:p>
            <a:r>
              <a:rPr lang="en-GB" sz="1100" dirty="0">
                <a:latin typeface="DM Sans"/>
              </a:rPr>
              <a:t>Ensure that the patient's blood pressure is investigated </a:t>
            </a:r>
            <a:endParaRPr lang="en-GB">
              <a:latin typeface="DM Sans"/>
            </a:endParaRPr>
          </a:p>
          <a:p>
            <a:r>
              <a:rPr lang="en-GB" sz="1100" dirty="0">
                <a:latin typeface="DM Sans"/>
              </a:rPr>
              <a:t>It is important that the patient’s blood pressure is investigated further. </a:t>
            </a:r>
            <a:endParaRPr lang="en-GB" dirty="0">
              <a:latin typeface="DM Sans"/>
            </a:endParaRPr>
          </a:p>
          <a:p>
            <a:r>
              <a:rPr lang="en-GB" sz="1100" dirty="0">
                <a:latin typeface="DM Sans"/>
              </a:rPr>
              <a:t>You could offer the hypertension case finding service, including if necessary 24-hour ambulatory blood pressure monitoring another day.  </a:t>
            </a:r>
            <a:endParaRPr lang="en-GB">
              <a:latin typeface="DM Sans"/>
            </a:endParaRPr>
          </a:p>
          <a:p>
            <a:r>
              <a:rPr lang="en-GB" sz="1100" dirty="0">
                <a:latin typeface="DM Sans"/>
              </a:rPr>
              <a:t>If the patient does not want to do this then discuss the importance of seeing her GP in the next three weeks.  </a:t>
            </a:r>
            <a:endParaRPr lang="en-GB" dirty="0">
              <a:latin typeface="DM Sans"/>
            </a:endParaRPr>
          </a:p>
          <a:p>
            <a:endParaRPr lang="en-GB" sz="2000" dirty="0"/>
          </a:p>
          <a:p>
            <a:pPr marL="0" indent="0">
              <a:buNone/>
            </a:pPr>
            <a:endParaRPr lang="en-GB" sz="2400" dirty="0"/>
          </a:p>
        </p:txBody>
      </p:sp>
      <p:pic>
        <p:nvPicPr>
          <p:cNvPr id="3" name="Picture 2">
            <a:extLst>
              <a:ext uri="{FF2B5EF4-FFF2-40B4-BE49-F238E27FC236}">
                <a16:creationId xmlns:a16="http://schemas.microsoft.com/office/drawing/2014/main" id="{88A209F4-6F94-4026-01F3-71D954D8FCD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2161E1B1-AF8D-2F33-2B52-ACD4A31F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97A23FEF-0AB5-3FA0-2396-EB7406A198E7}"/>
              </a:ext>
            </a:extLst>
          </p:cNvPr>
          <p:cNvSpPr txBox="1"/>
          <p:nvPr/>
        </p:nvSpPr>
        <p:spPr>
          <a:xfrm>
            <a:off x="468455" y="441214"/>
            <a:ext cx="9926376" cy="707886"/>
          </a:xfrm>
          <a:prstGeom prst="rect">
            <a:avLst/>
          </a:prstGeom>
          <a:noFill/>
        </p:spPr>
        <p:txBody>
          <a:bodyPr wrap="square" lIns="91440" tIns="45720" rIns="91440" bIns="45720" anchor="t">
            <a:spAutoFit/>
          </a:bodyPr>
          <a:lstStyle/>
          <a:p>
            <a:r>
              <a:rPr lang="en-US" sz="4000" dirty="0"/>
              <a:t>Scenario 1 – Discussion Points</a:t>
            </a:r>
            <a:endParaRPr lang="en-GB" sz="4000" dirty="0"/>
          </a:p>
        </p:txBody>
      </p:sp>
      <p:pic>
        <p:nvPicPr>
          <p:cNvPr id="5" name="Graphic 4" descr="Receiver with solid fill">
            <a:extLst>
              <a:ext uri="{FF2B5EF4-FFF2-40B4-BE49-F238E27FC236}">
                <a16:creationId xmlns:a16="http://schemas.microsoft.com/office/drawing/2014/main" id="{C276ECA2-19F8-0541-81BF-857A48FBB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9F75A74E-AA06-B987-D65A-8BDBFCEF6A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A41B5E15-2D7B-BA7A-8C66-51D9803B2B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4102" y="3477246"/>
            <a:ext cx="914400" cy="914400"/>
          </a:xfrm>
          <a:prstGeom prst="rect">
            <a:avLst/>
          </a:prstGeom>
        </p:spPr>
      </p:pic>
    </p:spTree>
    <p:extLst>
      <p:ext uri="{BB962C8B-B14F-4D97-AF65-F5344CB8AC3E}">
        <p14:creationId xmlns:p14="http://schemas.microsoft.com/office/powerpoint/2010/main" val="142560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707886"/>
          </a:xfrm>
          <a:prstGeom prst="rect">
            <a:avLst/>
          </a:prstGeom>
          <a:noFill/>
        </p:spPr>
        <p:txBody>
          <a:bodyPr wrap="square">
            <a:spAutoFit/>
          </a:bodyPr>
          <a:lstStyle/>
          <a:p>
            <a:r>
              <a:rPr lang="en-US" sz="4000" dirty="0"/>
              <a:t>Scenario 2</a:t>
            </a:r>
            <a:endParaRPr lang="en-GB" sz="4000" dirty="0"/>
          </a:p>
        </p:txBody>
      </p:sp>
      <p:pic>
        <p:nvPicPr>
          <p:cNvPr id="5" name="Graphic 4" descr="Receiver with solid fill">
            <a:extLst>
              <a:ext uri="{FF2B5EF4-FFF2-40B4-BE49-F238E27FC236}">
                <a16:creationId xmlns:a16="http://schemas.microsoft.com/office/drawing/2014/main" id="{8F61E61D-BD59-378F-95F3-91ECF8F4C9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A31FDF6B-EB3C-635C-AECE-FF94CAC526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7E8748CC-4AA3-4150-9EF5-0A672B2BBB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4102" y="3477246"/>
            <a:ext cx="914400" cy="914400"/>
          </a:xfrm>
          <a:prstGeom prst="rect">
            <a:avLst/>
          </a:prstGeom>
        </p:spPr>
      </p:pic>
      <p:sp>
        <p:nvSpPr>
          <p:cNvPr id="8" name="TextBox 7">
            <a:extLst>
              <a:ext uri="{FF2B5EF4-FFF2-40B4-BE49-F238E27FC236}">
                <a16:creationId xmlns:a16="http://schemas.microsoft.com/office/drawing/2014/main" id="{D1021820-0914-A718-5E16-4E12B03BF4AF}"/>
              </a:ext>
            </a:extLst>
          </p:cNvPr>
          <p:cNvSpPr txBox="1"/>
          <p:nvPr/>
        </p:nvSpPr>
        <p:spPr>
          <a:xfrm>
            <a:off x="1161390" y="1516293"/>
            <a:ext cx="8191500"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DM Sans Medium"/>
                <a:ea typeface="+mn-lt"/>
                <a:cs typeface="+mn-lt"/>
              </a:rPr>
              <a:t>A 16 year old patient attends the pharmacy.  She has recently started having consensual intercourse with her boyfriend and is currently using condoms, but is thinking about starting hormonal contraception.  She doesn’t know a lot about the options available to her and would therefore like some advice so she can make an informed decision.  How would you proceed?</a:t>
            </a:r>
            <a:endParaRPr lang="en-US" sz="2000">
              <a:latin typeface="DM Sans Medium"/>
              <a:ea typeface="Calibri" panose="020F0502020204030204"/>
              <a:cs typeface="Calibri" panose="020F0502020204030204"/>
            </a:endParaRPr>
          </a:p>
          <a:p>
            <a:pPr algn="l"/>
            <a:endParaRPr lang="en-GB" dirty="0">
              <a:ea typeface="Calibri"/>
              <a:cs typeface="Calibri"/>
            </a:endParaRPr>
          </a:p>
        </p:txBody>
      </p:sp>
    </p:spTree>
    <p:extLst>
      <p:ext uri="{BB962C8B-B14F-4D97-AF65-F5344CB8AC3E}">
        <p14:creationId xmlns:p14="http://schemas.microsoft.com/office/powerpoint/2010/main" val="1822777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3E057-AA63-C7C2-8087-F5309FA36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BCD7D-A07E-A6A7-50C0-ECB7BB86E653}"/>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25E25EA-ED75-3811-A1AF-F88D2102FD23}"/>
              </a:ext>
            </a:extLst>
          </p:cNvPr>
          <p:cNvSpPr>
            <a:spLocks noGrp="1"/>
          </p:cNvSpPr>
          <p:nvPr>
            <p:ph sz="half" idx="1"/>
          </p:nvPr>
        </p:nvSpPr>
        <p:spPr>
          <a:xfrm>
            <a:off x="927452" y="1512810"/>
            <a:ext cx="9145552" cy="3814182"/>
          </a:xfrm>
        </p:spPr>
        <p:txBody>
          <a:bodyPr vert="horz" lIns="91440" tIns="45720" rIns="91440" bIns="45720" rtlCol="0" anchor="t">
            <a:normAutofit/>
          </a:bodyPr>
          <a:lstStyle/>
          <a:p>
            <a:pPr marL="342900" indent="-342900">
              <a:lnSpc>
                <a:spcPct val="100000"/>
              </a:lnSpc>
              <a:spcBef>
                <a:spcPts val="0"/>
              </a:spcBef>
              <a:buFont typeface="Arial,Sans-Serif" panose="05000000000000000000" pitchFamily="2" charset="2"/>
              <a:buChar char="•"/>
            </a:pPr>
            <a:r>
              <a:rPr lang="en-GB" sz="2000" dirty="0">
                <a:latin typeface="DM Sans Medium"/>
                <a:ea typeface="Calibri"/>
                <a:cs typeface="Calibri"/>
              </a:rPr>
              <a:t>Phrases to start the discussion:   </a:t>
            </a:r>
            <a:endParaRPr lang="en-US" sz="2000">
              <a:latin typeface="DM Sans Medium"/>
            </a:endParaRPr>
          </a:p>
          <a:p>
            <a:pPr marL="800100" lvl="1" indent="-342900">
              <a:lnSpc>
                <a:spcPct val="100000"/>
              </a:lnSpc>
              <a:spcBef>
                <a:spcPts val="0"/>
              </a:spcBef>
              <a:buFont typeface="Arial,Sans-Serif" panose="05000000000000000000" pitchFamily="2" charset="2"/>
              <a:buChar char="•"/>
            </a:pPr>
            <a:r>
              <a:rPr lang="en-GB" dirty="0">
                <a:latin typeface="DM Sans Medium"/>
                <a:ea typeface="Calibri"/>
                <a:cs typeface="Calibri"/>
              </a:rPr>
              <a:t>Do you have any thoughts on the type of contraceptive pill that you would like?</a:t>
            </a:r>
          </a:p>
          <a:p>
            <a:pPr marL="800100" lvl="1" indent="-342900">
              <a:lnSpc>
                <a:spcPct val="100000"/>
              </a:lnSpc>
              <a:spcBef>
                <a:spcPts val="0"/>
              </a:spcBef>
              <a:buFont typeface="Arial,Sans-Serif" panose="05000000000000000000" pitchFamily="2" charset="2"/>
              <a:buChar char="•"/>
            </a:pPr>
            <a:r>
              <a:rPr lang="en-GB" dirty="0">
                <a:latin typeface="DM Sans Medium"/>
                <a:ea typeface="Calibri"/>
                <a:cs typeface="Calibri"/>
              </a:rPr>
              <a:t>Would you like me to tell you about the two main types of oral contraception available?</a:t>
            </a:r>
          </a:p>
          <a:p>
            <a:pPr marL="800100" lvl="1" indent="-342900">
              <a:lnSpc>
                <a:spcPct val="100000"/>
              </a:lnSpc>
              <a:spcBef>
                <a:spcPts val="0"/>
              </a:spcBef>
              <a:buFont typeface="Arial,Sans-Serif" panose="05000000000000000000" pitchFamily="2" charset="2"/>
              <a:buChar char="•"/>
            </a:pPr>
            <a:r>
              <a:rPr lang="en-GB" dirty="0">
                <a:latin typeface="DM Sans Medium"/>
                <a:ea typeface="Calibri"/>
                <a:cs typeface="Calibri"/>
              </a:rPr>
              <a:t>Long-acting reversible contraceptives for example the injection, implant and coil are the most effective forms of contraception, would you like to talk about these today?</a:t>
            </a:r>
          </a:p>
          <a:p>
            <a:pPr marL="800100" lvl="1" indent="-342900">
              <a:lnSpc>
                <a:spcPct val="100000"/>
              </a:lnSpc>
              <a:spcBef>
                <a:spcPts val="0"/>
              </a:spcBef>
              <a:buFont typeface="Arial,Sans-Serif" panose="05000000000000000000" pitchFamily="2" charset="2"/>
              <a:buChar char="•"/>
            </a:pPr>
            <a:r>
              <a:rPr lang="en-GB" dirty="0">
                <a:latin typeface="DM Sans Medium"/>
                <a:ea typeface="Calibri"/>
                <a:cs typeface="Calibri"/>
              </a:rPr>
              <a:t>How are you getting on with your contraceptive pills? </a:t>
            </a:r>
          </a:p>
          <a:p>
            <a:pPr marL="800100" lvl="1" indent="-342900">
              <a:lnSpc>
                <a:spcPct val="100000"/>
              </a:lnSpc>
              <a:spcBef>
                <a:spcPts val="0"/>
              </a:spcBef>
              <a:buFont typeface="Arial,Sans-Serif" panose="05000000000000000000" pitchFamily="2" charset="2"/>
              <a:buChar char="•"/>
            </a:pPr>
            <a:r>
              <a:rPr lang="en-GB" dirty="0">
                <a:latin typeface="DM Sans Medium"/>
                <a:ea typeface="Calibri"/>
                <a:cs typeface="Calibri"/>
              </a:rPr>
              <a:t>Do you have any concerns or problems with your contraceptive pill? </a:t>
            </a:r>
          </a:p>
          <a:p>
            <a:pPr marL="342900" indent="-342900">
              <a:lnSpc>
                <a:spcPct val="100000"/>
              </a:lnSpc>
              <a:spcBef>
                <a:spcPts val="0"/>
              </a:spcBef>
              <a:buFont typeface="Arial,Sans-Serif" panose="05000000000000000000" pitchFamily="2" charset="2"/>
              <a:buChar char="•"/>
            </a:pPr>
            <a:r>
              <a:rPr lang="en-GB" sz="2000" dirty="0">
                <a:latin typeface="DM Sans Medium"/>
                <a:ea typeface="Calibri"/>
                <a:cs typeface="Calibri"/>
              </a:rPr>
              <a:t>Consideration of safeguarding concerns.</a:t>
            </a:r>
          </a:p>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3A36394C-4F02-40F4-9630-4EDCB752F9C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83C15BC8-C0BF-8940-6DE0-C015F674A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372B0EBF-8A08-BB3F-3AC9-4A93D922CA5E}"/>
              </a:ext>
            </a:extLst>
          </p:cNvPr>
          <p:cNvSpPr txBox="1"/>
          <p:nvPr/>
        </p:nvSpPr>
        <p:spPr>
          <a:xfrm>
            <a:off x="468455" y="441214"/>
            <a:ext cx="9926376" cy="707886"/>
          </a:xfrm>
          <a:prstGeom prst="rect">
            <a:avLst/>
          </a:prstGeom>
          <a:noFill/>
        </p:spPr>
        <p:txBody>
          <a:bodyPr wrap="square" lIns="91440" tIns="45720" rIns="91440" bIns="45720" anchor="t">
            <a:spAutoFit/>
          </a:bodyPr>
          <a:lstStyle/>
          <a:p>
            <a:r>
              <a:rPr lang="en-US" sz="4000" dirty="0"/>
              <a:t>Scenario 2 – Discussion Points</a:t>
            </a:r>
            <a:endParaRPr lang="en-GB" sz="4000" dirty="0"/>
          </a:p>
        </p:txBody>
      </p:sp>
      <p:pic>
        <p:nvPicPr>
          <p:cNvPr id="5" name="Graphic 4" descr="Receiver with solid fill">
            <a:extLst>
              <a:ext uri="{FF2B5EF4-FFF2-40B4-BE49-F238E27FC236}">
                <a16:creationId xmlns:a16="http://schemas.microsoft.com/office/drawing/2014/main" id="{72237D8E-C551-E411-C414-49AB3AF653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857E7B38-3F6E-FCAD-30AB-54A6A71025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FD7E885C-0A74-1980-EC3F-7D26895EBE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4102" y="3477246"/>
            <a:ext cx="914400" cy="914400"/>
          </a:xfrm>
          <a:prstGeom prst="rect">
            <a:avLst/>
          </a:prstGeom>
        </p:spPr>
      </p:pic>
    </p:spTree>
    <p:extLst>
      <p:ext uri="{BB962C8B-B14F-4D97-AF65-F5344CB8AC3E}">
        <p14:creationId xmlns:p14="http://schemas.microsoft.com/office/powerpoint/2010/main" val="1968933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27452" y="1579485"/>
            <a:ext cx="8069227" cy="3795132"/>
          </a:xfrm>
        </p:spPr>
        <p:txBody>
          <a:bodyPr vert="horz" lIns="91440" tIns="45720" rIns="91440" bIns="45720" rtlCol="0" anchor="t">
            <a:normAutofit/>
          </a:bodyPr>
          <a:lstStyle/>
          <a:p>
            <a:pPr lvl="1">
              <a:lnSpc>
                <a:spcPct val="150000"/>
              </a:lnSpc>
              <a:buClr>
                <a:srgbClr val="FF652C"/>
              </a:buClr>
              <a:buFont typeface="Wingdings" panose="05000000000000000000" pitchFamily="2" charset="2"/>
              <a:buChar char="§"/>
            </a:pPr>
            <a:r>
              <a:rPr lang="en-US" dirty="0">
                <a:latin typeface="DM Sans"/>
              </a:rPr>
              <a:t>A patient returns six weeks after initiating </a:t>
            </a:r>
            <a:r>
              <a:rPr lang="en-US" err="1">
                <a:latin typeface="DM Sans"/>
              </a:rPr>
              <a:t>desogestrel</a:t>
            </a:r>
            <a:r>
              <a:rPr lang="en-US" dirty="0">
                <a:latin typeface="DM Sans"/>
              </a:rPr>
              <a:t> as she is experiencing irregular /breakthrough bleeding which is getting no better.  She would like to know what her options are.  Assume no exclusion criteria are met within any of the PCS PGDs.  How would you proceed?</a:t>
            </a:r>
          </a:p>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707886"/>
          </a:xfrm>
          <a:prstGeom prst="rect">
            <a:avLst/>
          </a:prstGeom>
          <a:noFill/>
        </p:spPr>
        <p:txBody>
          <a:bodyPr wrap="square">
            <a:spAutoFit/>
          </a:bodyPr>
          <a:lstStyle/>
          <a:p>
            <a:r>
              <a:rPr lang="en-US" sz="4000" dirty="0"/>
              <a:t>Scenario 3</a:t>
            </a:r>
            <a:endParaRPr lang="en-GB" sz="4000" dirty="0"/>
          </a:p>
        </p:txBody>
      </p:sp>
      <p:pic>
        <p:nvPicPr>
          <p:cNvPr id="5" name="Graphic 4" descr="Receiver with solid fill">
            <a:extLst>
              <a:ext uri="{FF2B5EF4-FFF2-40B4-BE49-F238E27FC236}">
                <a16:creationId xmlns:a16="http://schemas.microsoft.com/office/drawing/2014/main" id="{8F61E61D-BD59-378F-95F3-91ECF8F4C9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A31FDF6B-EB3C-635C-AECE-FF94CAC526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7E8748CC-4AA3-4150-9EF5-0A672B2BBB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4102" y="3477246"/>
            <a:ext cx="914400" cy="914400"/>
          </a:xfrm>
          <a:prstGeom prst="rect">
            <a:avLst/>
          </a:prstGeom>
        </p:spPr>
      </p:pic>
    </p:spTree>
    <p:extLst>
      <p:ext uri="{BB962C8B-B14F-4D97-AF65-F5344CB8AC3E}">
        <p14:creationId xmlns:p14="http://schemas.microsoft.com/office/powerpoint/2010/main" val="4128019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56129-C350-83AF-D0C0-17C040319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371E9-B229-E020-4BAF-93BE07CF1A5A}"/>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1E0F34E3-9F1D-78CF-4222-FEBD45385216}"/>
              </a:ext>
            </a:extLst>
          </p:cNvPr>
          <p:cNvSpPr>
            <a:spLocks noGrp="1"/>
          </p:cNvSpPr>
          <p:nvPr>
            <p:ph sz="half" idx="1"/>
          </p:nvPr>
        </p:nvSpPr>
        <p:spPr>
          <a:xfrm>
            <a:off x="927452" y="1522335"/>
            <a:ext cx="9659902" cy="3852282"/>
          </a:xfrm>
        </p:spPr>
        <p:txBody>
          <a:bodyPr vert="horz" lIns="91440" tIns="45720" rIns="91440" bIns="45720" rtlCol="0" anchor="t">
            <a:noAutofit/>
          </a:bodyPr>
          <a:lstStyle/>
          <a:p>
            <a:r>
              <a:rPr lang="en-US" sz="1600">
                <a:latin typeface="DM Sans"/>
              </a:rPr>
              <a:t>It is worth stating at initial consultations that if someone doesn’t get on with a particular pill it can be changed. This can either be done at three months or earlier if the person has concerns. </a:t>
            </a:r>
            <a:endParaRPr lang="en-US" sz="1600"/>
          </a:p>
          <a:p>
            <a:r>
              <a:rPr lang="en-US" sz="1600" dirty="0">
                <a:latin typeface="DM Sans"/>
              </a:rPr>
              <a:t>Good practice to exclude STI, pregnancy, drug interactions, compliance and up-to-date smears</a:t>
            </a:r>
            <a:endParaRPr lang="en-US" sz="1600"/>
          </a:p>
          <a:p>
            <a:r>
              <a:rPr lang="en-US" sz="1600" dirty="0">
                <a:latin typeface="DM Sans"/>
              </a:rPr>
              <a:t>Irregular bleeding is unpredictable and a commonly cited as a reason for discontinuation of POP. </a:t>
            </a:r>
            <a:endParaRPr lang="en-US" sz="1600"/>
          </a:p>
          <a:p>
            <a:r>
              <a:rPr lang="en-US" sz="1600" dirty="0">
                <a:latin typeface="DM Sans"/>
              </a:rPr>
              <a:t>‌Use of CHC can improve irregular bleeding.  Advise that breakthrough bleeding is common in the first 3 months. If this remains a problem, you could then look to increase </a:t>
            </a:r>
            <a:r>
              <a:rPr lang="en-US" sz="1600" err="1">
                <a:latin typeface="DM Sans"/>
              </a:rPr>
              <a:t>oestrogen</a:t>
            </a:r>
            <a:r>
              <a:rPr lang="en-US" sz="1600" dirty="0">
                <a:latin typeface="DM Sans"/>
              </a:rPr>
              <a:t> or change to progestogen with better cycle control. Options include 30mcg EE/75mcg GSD (e.g. Katya or </a:t>
            </a:r>
            <a:r>
              <a:rPr lang="en-US" sz="1600" err="1">
                <a:latin typeface="DM Sans"/>
              </a:rPr>
              <a:t>Millinette</a:t>
            </a:r>
            <a:r>
              <a:rPr lang="en-US" sz="1600" dirty="0">
                <a:latin typeface="DM Sans"/>
              </a:rPr>
              <a:t>) * 35mcg EE/250mcg NGT (e.g. </a:t>
            </a:r>
            <a:r>
              <a:rPr lang="en-US" sz="1600" err="1">
                <a:latin typeface="DM Sans"/>
              </a:rPr>
              <a:t>Cilique</a:t>
            </a:r>
            <a:r>
              <a:rPr lang="en-US" sz="1600" dirty="0">
                <a:latin typeface="DM Sans"/>
              </a:rPr>
              <a:t> or </a:t>
            </a:r>
            <a:r>
              <a:rPr lang="en-US" sz="1600" err="1">
                <a:latin typeface="DM Sans"/>
              </a:rPr>
              <a:t>Lizinna</a:t>
            </a:r>
            <a:r>
              <a:rPr lang="en-US" sz="1600" dirty="0">
                <a:latin typeface="DM Sans"/>
              </a:rPr>
              <a:t>)  If BTB starts after 3 months refer to GP or Axess.  </a:t>
            </a:r>
            <a:endParaRPr lang="en-US" sz="1600"/>
          </a:p>
          <a:p>
            <a:r>
              <a:rPr lang="en-US" sz="1600" dirty="0">
                <a:latin typeface="DM Sans"/>
              </a:rPr>
              <a:t>If switching to a CHC - as this an initiation of the contraceptive pill three months’ supply should be given.  </a:t>
            </a:r>
            <a:endParaRPr lang="en-US" sz="1600" dirty="0"/>
          </a:p>
          <a:p>
            <a:endParaRPr lang="en-US"/>
          </a:p>
          <a:p>
            <a:pPr lvl="1">
              <a:lnSpc>
                <a:spcPct val="150000"/>
              </a:lnSpc>
              <a:buClr>
                <a:srgbClr val="FF652C"/>
              </a:buClr>
              <a:buFont typeface="Wingdings" panose="05000000000000000000" pitchFamily="2" charset="2"/>
              <a:buChar char="§"/>
            </a:pPr>
            <a:endParaRPr lang="en-US" dirty="0">
              <a:latin typeface="DM Sans"/>
            </a:endParaRPr>
          </a:p>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11258F4C-B872-815B-5198-FFD1C7C379D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B7E306E3-BDC3-D8C6-0246-449B67D5B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90AC9B78-931E-E10F-1000-83E1BCC90108}"/>
              </a:ext>
            </a:extLst>
          </p:cNvPr>
          <p:cNvSpPr txBox="1"/>
          <p:nvPr/>
        </p:nvSpPr>
        <p:spPr>
          <a:xfrm>
            <a:off x="468455" y="441214"/>
            <a:ext cx="9926376" cy="707886"/>
          </a:xfrm>
          <a:prstGeom prst="rect">
            <a:avLst/>
          </a:prstGeom>
          <a:noFill/>
        </p:spPr>
        <p:txBody>
          <a:bodyPr wrap="square" lIns="91440" tIns="45720" rIns="91440" bIns="45720" anchor="t">
            <a:spAutoFit/>
          </a:bodyPr>
          <a:lstStyle/>
          <a:p>
            <a:r>
              <a:rPr lang="en-US" sz="4000" dirty="0"/>
              <a:t>Scenario 3 – Discussion Points</a:t>
            </a:r>
            <a:endParaRPr lang="en-GB" sz="4000" dirty="0"/>
          </a:p>
        </p:txBody>
      </p:sp>
      <p:pic>
        <p:nvPicPr>
          <p:cNvPr id="5" name="Graphic 4" descr="Receiver with solid fill">
            <a:extLst>
              <a:ext uri="{FF2B5EF4-FFF2-40B4-BE49-F238E27FC236}">
                <a16:creationId xmlns:a16="http://schemas.microsoft.com/office/drawing/2014/main" id="{3EDF8593-789D-D7BA-0215-FEED0CCF89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5D211A06-149E-14AA-8261-A79D9C8CEE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9AB9DD37-7E43-7938-7BD4-15E432C4B3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4102" y="3477246"/>
            <a:ext cx="914400" cy="914400"/>
          </a:xfrm>
          <a:prstGeom prst="rect">
            <a:avLst/>
          </a:prstGeom>
        </p:spPr>
      </p:pic>
    </p:spTree>
    <p:extLst>
      <p:ext uri="{BB962C8B-B14F-4D97-AF65-F5344CB8AC3E}">
        <p14:creationId xmlns:p14="http://schemas.microsoft.com/office/powerpoint/2010/main" val="702271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vert="horz" lIns="91440" tIns="45720" rIns="91440" bIns="45720" rtlCol="0" anchor="t">
            <a:normAutofit/>
          </a:bodyPr>
          <a:lstStyle/>
          <a:p>
            <a:r>
              <a:rPr lang="en-GB" sz="2000" dirty="0">
                <a:latin typeface="DM Sans"/>
              </a:rPr>
              <a:t>A patient returns to the pharmacy a month after starting </a:t>
            </a:r>
            <a:r>
              <a:rPr lang="en-GB" sz="2000" dirty="0" err="1">
                <a:latin typeface="DM Sans"/>
              </a:rPr>
              <a:t>Rigevidon</a:t>
            </a:r>
            <a:r>
              <a:rPr lang="en-GB" sz="2000" dirty="0">
                <a:latin typeface="DM Sans"/>
              </a:rPr>
              <a:t> as she is complaining of worsening acne.  There has been no changes to her health or circumstances otherwise, and she still meets all inclusion criteria for the PCS PGDs with no exclusion criteria met for either.  How could you proceed?</a:t>
            </a:r>
            <a:endParaRPr lang="en-US" dirty="0"/>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707886"/>
          </a:xfrm>
          <a:prstGeom prst="rect">
            <a:avLst/>
          </a:prstGeom>
          <a:noFill/>
        </p:spPr>
        <p:txBody>
          <a:bodyPr wrap="square">
            <a:spAutoFit/>
          </a:bodyPr>
          <a:lstStyle/>
          <a:p>
            <a:r>
              <a:rPr lang="en-US" sz="4000" dirty="0"/>
              <a:t>Scenario 4</a:t>
            </a:r>
            <a:endParaRPr lang="en-GB" sz="4000" dirty="0"/>
          </a:p>
        </p:txBody>
      </p:sp>
      <p:pic>
        <p:nvPicPr>
          <p:cNvPr id="5" name="Graphic 4" descr="Receiver with solid fill">
            <a:extLst>
              <a:ext uri="{FF2B5EF4-FFF2-40B4-BE49-F238E27FC236}">
                <a16:creationId xmlns:a16="http://schemas.microsoft.com/office/drawing/2014/main" id="{8F61E61D-BD59-378F-95F3-91ECF8F4C9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A31FDF6B-EB3C-635C-AECE-FF94CAC526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7E8748CC-4AA3-4150-9EF5-0A672B2BBB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4102" y="3477246"/>
            <a:ext cx="914400" cy="914400"/>
          </a:xfrm>
          <a:prstGeom prst="rect">
            <a:avLst/>
          </a:prstGeom>
        </p:spPr>
      </p:pic>
    </p:spTree>
    <p:extLst>
      <p:ext uri="{BB962C8B-B14F-4D97-AF65-F5344CB8AC3E}">
        <p14:creationId xmlns:p14="http://schemas.microsoft.com/office/powerpoint/2010/main" val="3723403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8D491-60A2-7560-9D18-7D8D1E693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55DD8A-7934-2922-CA9D-2D9B36A7FD93}"/>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F19A525-4A08-80F7-68AF-141FBCCB219D}"/>
              </a:ext>
            </a:extLst>
          </p:cNvPr>
          <p:cNvSpPr>
            <a:spLocks noGrp="1"/>
          </p:cNvSpPr>
          <p:nvPr>
            <p:ph sz="half" idx="1"/>
          </p:nvPr>
        </p:nvSpPr>
        <p:spPr>
          <a:xfrm>
            <a:off x="936977" y="1350885"/>
            <a:ext cx="9745627" cy="3766557"/>
          </a:xfrm>
        </p:spPr>
        <p:txBody>
          <a:bodyPr vert="horz" lIns="91440" tIns="45720" rIns="91440" bIns="45720" rtlCol="0" anchor="t">
            <a:noAutofit/>
          </a:bodyPr>
          <a:lstStyle/>
          <a:p>
            <a:r>
              <a:rPr lang="en-GB" sz="1800">
                <a:latin typeface="DM Sans"/>
              </a:rPr>
              <a:t>It is worth stating at initial consultations that if someone doesn’t get on with a particular pill it can be changed. This can either be done at three months or earlier if the person has concerns. </a:t>
            </a:r>
            <a:endParaRPr lang="en-US" sz="1800">
              <a:latin typeface="DM Sans"/>
            </a:endParaRPr>
          </a:p>
          <a:p>
            <a:r>
              <a:rPr lang="en-GB" sz="1800" dirty="0">
                <a:latin typeface="DM Sans"/>
              </a:rPr>
              <a:t>‌Use of CHC can improve acne according to FSRH guidance. FSRH Guideline (January 2019) Combined Hormonal Contraception. BMJ Sexual &amp; Reproductive Health [Internet]. 2019 Jan;45(</a:t>
            </a:r>
            <a:r>
              <a:rPr lang="en-GB" sz="1800" err="1">
                <a:latin typeface="DM Sans"/>
              </a:rPr>
              <a:t>Suppl</a:t>
            </a:r>
            <a:r>
              <a:rPr lang="en-GB" sz="1800" dirty="0">
                <a:latin typeface="DM Sans"/>
              </a:rPr>
              <a:t> 1):1–93. Available from: </a:t>
            </a:r>
            <a:r>
              <a:rPr lang="en-GB" sz="1800" u="sng" dirty="0">
                <a:solidFill>
                  <a:srgbClr val="467886"/>
                </a:solidFill>
                <a:latin typeface="DM Sans"/>
                <a:hlinkClick r:id="rId2"/>
              </a:rPr>
              <a:t>https://srh.bmj.com/content/45/Suppl_1/1</a:t>
            </a:r>
            <a:r>
              <a:rPr lang="en-GB" sz="1800" dirty="0">
                <a:latin typeface="DM Sans"/>
              </a:rPr>
              <a:t>  </a:t>
            </a:r>
            <a:endParaRPr lang="en-GB" sz="1800" dirty="0"/>
          </a:p>
          <a:p>
            <a:r>
              <a:rPr lang="en-GB" sz="1800" dirty="0">
                <a:latin typeface="DM Sans"/>
              </a:rPr>
              <a:t>If a woman is experiencing acne on a progestogen dominant pill such as </a:t>
            </a:r>
            <a:r>
              <a:rPr lang="en-GB" sz="1800" err="1">
                <a:latin typeface="DM Sans"/>
              </a:rPr>
              <a:t>Rigevidon</a:t>
            </a:r>
            <a:r>
              <a:rPr lang="en-GB" sz="1800" dirty="0">
                <a:latin typeface="DM Sans"/>
              </a:rPr>
              <a:t>, it is worth changing to a less progestogenic pill or a more oestrogen dominant pill.</a:t>
            </a:r>
            <a:endParaRPr lang="en-GB" sz="1800" dirty="0"/>
          </a:p>
          <a:p>
            <a:r>
              <a:rPr lang="en-GB" sz="1800" dirty="0">
                <a:latin typeface="DM Sans"/>
              </a:rPr>
              <a:t>Options include: * 150mcg DSG/ 30mcg EE (e.g. </a:t>
            </a:r>
            <a:r>
              <a:rPr lang="en-GB" sz="1800" err="1">
                <a:latin typeface="DM Sans"/>
              </a:rPr>
              <a:t>Cimizt</a:t>
            </a:r>
            <a:r>
              <a:rPr lang="en-GB" sz="1800" dirty="0">
                <a:latin typeface="DM Sans"/>
              </a:rPr>
              <a:t>, </a:t>
            </a:r>
            <a:r>
              <a:rPr lang="en-GB" sz="1800" err="1">
                <a:latin typeface="DM Sans"/>
              </a:rPr>
              <a:t>Gedarel</a:t>
            </a:r>
            <a:r>
              <a:rPr lang="en-GB" sz="1800" dirty="0">
                <a:latin typeface="DM Sans"/>
              </a:rPr>
              <a:t> or Marvelon) * 0.03mg EE/ 3mg DRSP (e.g. Yacella, </a:t>
            </a:r>
            <a:r>
              <a:rPr lang="en-GB" sz="1800" err="1">
                <a:latin typeface="DM Sans"/>
              </a:rPr>
              <a:t>Yiznell</a:t>
            </a:r>
            <a:r>
              <a:rPr lang="en-GB" sz="1800" dirty="0">
                <a:latin typeface="DM Sans"/>
              </a:rPr>
              <a:t>, </a:t>
            </a:r>
            <a:r>
              <a:rPr lang="en-GB" sz="1800" err="1">
                <a:latin typeface="DM Sans"/>
              </a:rPr>
              <a:t>Dretine</a:t>
            </a:r>
            <a:r>
              <a:rPr lang="en-GB" sz="1800" dirty="0">
                <a:latin typeface="DM Sans"/>
              </a:rPr>
              <a:t>) * 250mcg NGT/ 35mcg EE (e.g. </a:t>
            </a:r>
            <a:r>
              <a:rPr lang="en-GB" sz="1800" err="1">
                <a:latin typeface="DM Sans"/>
              </a:rPr>
              <a:t>Cilique</a:t>
            </a:r>
            <a:r>
              <a:rPr lang="en-GB" sz="1800" dirty="0">
                <a:latin typeface="DM Sans"/>
              </a:rPr>
              <a:t> or </a:t>
            </a:r>
            <a:r>
              <a:rPr lang="en-GB" sz="1800" err="1">
                <a:latin typeface="DM Sans"/>
              </a:rPr>
              <a:t>Lizinna</a:t>
            </a:r>
            <a:r>
              <a:rPr lang="en-GB" sz="1800" dirty="0">
                <a:latin typeface="DM Sans"/>
              </a:rPr>
              <a:t>)</a:t>
            </a:r>
            <a:endParaRPr lang="en-GB" sz="1800" dirty="0"/>
          </a:p>
          <a:p>
            <a:r>
              <a:rPr lang="en-GB" sz="1800" dirty="0">
                <a:latin typeface="DM Sans"/>
              </a:rPr>
              <a:t>As this an initiation of the contraceptive pill three months’ supply should be given. </a:t>
            </a:r>
            <a:endParaRPr lang="en-GB" sz="1800" dirty="0"/>
          </a:p>
          <a:p>
            <a:endParaRPr lang="en-GB" sz="2000" dirty="0"/>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FB34D308-9187-BB06-61D1-CA77AB7D8EF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8F81B039-B68A-B227-8559-1162C935E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D22B50C6-F466-46B0-0E76-14527DFF7653}"/>
              </a:ext>
            </a:extLst>
          </p:cNvPr>
          <p:cNvSpPr txBox="1"/>
          <p:nvPr/>
        </p:nvSpPr>
        <p:spPr>
          <a:xfrm>
            <a:off x="468455" y="441214"/>
            <a:ext cx="9926376" cy="707886"/>
          </a:xfrm>
          <a:prstGeom prst="rect">
            <a:avLst/>
          </a:prstGeom>
          <a:noFill/>
        </p:spPr>
        <p:txBody>
          <a:bodyPr wrap="square" lIns="91440" tIns="45720" rIns="91440" bIns="45720" anchor="t">
            <a:spAutoFit/>
          </a:bodyPr>
          <a:lstStyle/>
          <a:p>
            <a:r>
              <a:rPr lang="en-US" sz="4000" dirty="0"/>
              <a:t>Scenario 4 – Discussion Points</a:t>
            </a:r>
            <a:endParaRPr lang="en-GB" sz="4000" dirty="0"/>
          </a:p>
        </p:txBody>
      </p:sp>
      <p:pic>
        <p:nvPicPr>
          <p:cNvPr id="5" name="Graphic 4" descr="Receiver with solid fill">
            <a:extLst>
              <a:ext uri="{FF2B5EF4-FFF2-40B4-BE49-F238E27FC236}">
                <a16:creationId xmlns:a16="http://schemas.microsoft.com/office/drawing/2014/main" id="{3EE8BDA9-71CD-51B6-66B8-8B18618D29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A0C6FD74-F2FA-4BB0-4FC2-77CF7FC16E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E6F2302D-1B8A-7FEB-2A16-B63F8C65FC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74102" y="3477246"/>
            <a:ext cx="914400" cy="914400"/>
          </a:xfrm>
          <a:prstGeom prst="rect">
            <a:avLst/>
          </a:prstGeom>
        </p:spPr>
      </p:pic>
    </p:spTree>
    <p:extLst>
      <p:ext uri="{BB962C8B-B14F-4D97-AF65-F5344CB8AC3E}">
        <p14:creationId xmlns:p14="http://schemas.microsoft.com/office/powerpoint/2010/main" val="1213683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vert="horz" lIns="91440" tIns="45720" rIns="91440" bIns="45720" rtlCol="0" anchor="t">
            <a:normAutofit/>
          </a:bodyPr>
          <a:lstStyle/>
          <a:p>
            <a:pPr lvl="1">
              <a:lnSpc>
                <a:spcPct val="150000"/>
              </a:lnSpc>
              <a:buClr>
                <a:srgbClr val="FF652C"/>
              </a:buClr>
              <a:buFont typeface="Wingdings" panose="05000000000000000000" pitchFamily="2" charset="2"/>
              <a:buChar char="§"/>
            </a:pPr>
            <a:r>
              <a:rPr lang="en-US">
                <a:latin typeface="DM Sans"/>
              </a:rPr>
              <a:t>A patient presents for EHC in your pharmacy.  You recognise her from a previous EHC consultation a few weeks back, so decide to discuss future contraception with the patient.  They are flustered as they remember you too and find this all very embarrassing.  They aren’t really sure whether they want oral contraception or not.  They also point blank refuse to attend the Axess clinic for a copper coil insertion.  How would you proceed?</a:t>
            </a:r>
            <a:endParaRPr lang="en-US" dirty="0">
              <a:latin typeface="DM Sans"/>
            </a:endParaRPr>
          </a:p>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707886"/>
          </a:xfrm>
          <a:prstGeom prst="rect">
            <a:avLst/>
          </a:prstGeom>
          <a:noFill/>
        </p:spPr>
        <p:txBody>
          <a:bodyPr wrap="square">
            <a:spAutoFit/>
          </a:bodyPr>
          <a:lstStyle/>
          <a:p>
            <a:r>
              <a:rPr lang="en-US" sz="4000" dirty="0"/>
              <a:t>Scenario 5</a:t>
            </a:r>
            <a:endParaRPr lang="en-GB" sz="4000" dirty="0"/>
          </a:p>
        </p:txBody>
      </p:sp>
      <p:pic>
        <p:nvPicPr>
          <p:cNvPr id="5" name="Graphic 4" descr="Receiver with solid fill">
            <a:extLst>
              <a:ext uri="{FF2B5EF4-FFF2-40B4-BE49-F238E27FC236}">
                <a16:creationId xmlns:a16="http://schemas.microsoft.com/office/drawing/2014/main" id="{8F61E61D-BD59-378F-95F3-91ECF8F4C9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A31FDF6B-EB3C-635C-AECE-FF94CAC526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7E8748CC-4AA3-4150-9EF5-0A672B2BBB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4102" y="3477246"/>
            <a:ext cx="914400" cy="914400"/>
          </a:xfrm>
          <a:prstGeom prst="rect">
            <a:avLst/>
          </a:prstGeom>
        </p:spPr>
      </p:pic>
    </p:spTree>
    <p:extLst>
      <p:ext uri="{BB962C8B-B14F-4D97-AF65-F5344CB8AC3E}">
        <p14:creationId xmlns:p14="http://schemas.microsoft.com/office/powerpoint/2010/main" val="4272126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111D7-BA3F-9298-6420-57F195C4A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EBE31-BC83-71FE-B19F-9F07724F1D0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706FF194-151E-8045-7968-0AD043657C1C}"/>
              </a:ext>
            </a:extLst>
          </p:cNvPr>
          <p:cNvSpPr>
            <a:spLocks noGrp="1"/>
          </p:cNvSpPr>
          <p:nvPr>
            <p:ph sz="half" idx="1"/>
          </p:nvPr>
        </p:nvSpPr>
        <p:spPr>
          <a:xfrm>
            <a:off x="936977" y="1512810"/>
            <a:ext cx="9840877" cy="3766557"/>
          </a:xfrm>
        </p:spPr>
        <p:txBody>
          <a:bodyPr vert="horz" lIns="91440" tIns="45720" rIns="91440" bIns="45720" rtlCol="0" anchor="t">
            <a:noAutofit/>
          </a:bodyPr>
          <a:lstStyle/>
          <a:p>
            <a:r>
              <a:rPr lang="en-US" sz="1400" dirty="0">
                <a:latin typeface="DM Sans Medium"/>
              </a:rPr>
              <a:t>It is important that you show a </a:t>
            </a:r>
            <a:r>
              <a:rPr lang="en-US" sz="1400" err="1">
                <a:latin typeface="DM Sans Medium"/>
              </a:rPr>
              <a:t>non-judgemental</a:t>
            </a:r>
            <a:r>
              <a:rPr lang="en-US" sz="1400" dirty="0">
                <a:latin typeface="DM Sans Medium"/>
              </a:rPr>
              <a:t> approach. </a:t>
            </a:r>
          </a:p>
          <a:p>
            <a:r>
              <a:rPr lang="en-US" sz="1400" dirty="0">
                <a:latin typeface="DM Sans Medium"/>
              </a:rPr>
              <a:t>A discussion should be had around the type of EHC provided and when OC can be taken afterwards. </a:t>
            </a:r>
          </a:p>
          <a:p>
            <a:r>
              <a:rPr lang="en-US" sz="1400" dirty="0">
                <a:latin typeface="DM Sans Medium"/>
              </a:rPr>
              <a:t>If she has ulipristal acetate, then she needs to wait five days before starting hormonal contraception. Given her being undecided on OC, it is reasonable to find another time for her to come in and discuss ongoing contraception. Maybe you could direct her to a patient resource, for example the contraceptive choices website or Brook to have consider this further so that she has time to think before she comes back, if she would like to. </a:t>
            </a:r>
          </a:p>
          <a:p>
            <a:r>
              <a:rPr lang="en-US" sz="1400" dirty="0">
                <a:latin typeface="DM Sans Medium"/>
              </a:rPr>
              <a:t>If </a:t>
            </a:r>
            <a:r>
              <a:rPr lang="en-US" sz="1400" dirty="0">
                <a:solidFill>
                  <a:srgbClr val="000000"/>
                </a:solidFill>
                <a:latin typeface="DM Sans Medium"/>
              </a:rPr>
              <a:t>she has</a:t>
            </a:r>
            <a:r>
              <a:rPr lang="en-US" sz="1400" dirty="0">
                <a:latin typeface="DM Sans Medium"/>
              </a:rPr>
              <a:t> levonorgestrel, emergency contraception then she could start hormonal contraception straightaway, however this is less effective closer to ovulation. For more information see Emergency Contraception [Internet]. Fsrh.org. 2024. Available from: </a:t>
            </a:r>
            <a:r>
              <a:rPr lang="en-US" sz="1400" u="sng" dirty="0">
                <a:solidFill>
                  <a:srgbClr val="467886"/>
                </a:solidFill>
                <a:latin typeface="DM Sans Medium"/>
                <a:hlinkClick r:id="rId2"/>
              </a:rPr>
              <a:t>https://www.fsrh.org/Public/Public/Standards-and-Guidance/Emergency-Contraception.aspx</a:t>
            </a:r>
            <a:r>
              <a:rPr lang="en-US" sz="1400" dirty="0">
                <a:latin typeface="DM Sans Medium"/>
              </a:rPr>
              <a:t> </a:t>
            </a:r>
            <a:r>
              <a:rPr lang="en-US" sz="1400" dirty="0">
                <a:latin typeface="DM Sans Medium"/>
                <a:cs typeface="Arial"/>
              </a:rPr>
              <a:t> </a:t>
            </a:r>
            <a:r>
              <a:rPr lang="en-US" sz="1400" dirty="0">
                <a:latin typeface="DM Sans Medium"/>
              </a:rPr>
              <a:t> </a:t>
            </a:r>
          </a:p>
          <a:p>
            <a:r>
              <a:rPr lang="en-US" sz="1400" dirty="0">
                <a:latin typeface="DM Sans Medium"/>
              </a:rPr>
              <a:t> Whilst the copper intrauterine device is gold standard in terms of efficacy, and would provide ongoing contraception, the patient is certain that she does not want this. </a:t>
            </a:r>
          </a:p>
          <a:p>
            <a:pPr marL="457200" lvl="1" indent="0">
              <a:lnSpc>
                <a:spcPct val="150000"/>
              </a:lnSpc>
              <a:buClr>
                <a:srgbClr val="FF652C"/>
              </a:buClr>
              <a:buNone/>
            </a:pPr>
            <a:endParaRPr lang="en-US" dirty="0">
              <a:latin typeface="DM Sans"/>
            </a:endParaRPr>
          </a:p>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76B5984C-721F-2A76-BA5C-B24F07A478C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C4134BAB-764E-24E5-E1B4-6519F4666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9BF923EB-38BE-E75B-3732-2341159C73E9}"/>
              </a:ext>
            </a:extLst>
          </p:cNvPr>
          <p:cNvSpPr txBox="1"/>
          <p:nvPr/>
        </p:nvSpPr>
        <p:spPr>
          <a:xfrm>
            <a:off x="468455" y="441214"/>
            <a:ext cx="9926376" cy="707886"/>
          </a:xfrm>
          <a:prstGeom prst="rect">
            <a:avLst/>
          </a:prstGeom>
          <a:noFill/>
        </p:spPr>
        <p:txBody>
          <a:bodyPr wrap="square" lIns="91440" tIns="45720" rIns="91440" bIns="45720" anchor="t">
            <a:spAutoFit/>
          </a:bodyPr>
          <a:lstStyle/>
          <a:p>
            <a:r>
              <a:rPr lang="en-US" sz="4000" dirty="0"/>
              <a:t>Scenario 5 – Discussion Points</a:t>
            </a:r>
            <a:endParaRPr lang="en-GB" sz="4000" dirty="0"/>
          </a:p>
        </p:txBody>
      </p:sp>
      <p:pic>
        <p:nvPicPr>
          <p:cNvPr id="5" name="Graphic 4" descr="Receiver with solid fill">
            <a:extLst>
              <a:ext uri="{FF2B5EF4-FFF2-40B4-BE49-F238E27FC236}">
                <a16:creationId xmlns:a16="http://schemas.microsoft.com/office/drawing/2014/main" id="{38D35A4D-9A72-0CF8-35F6-9AEA4ED9C4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5D66DB28-CFD5-ECC6-0CE3-49FA88493B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63DD93CE-8297-DECA-CCAA-B97428C733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74102" y="3477246"/>
            <a:ext cx="914400" cy="914400"/>
          </a:xfrm>
          <a:prstGeom prst="rect">
            <a:avLst/>
          </a:prstGeom>
        </p:spPr>
      </p:pic>
    </p:spTree>
    <p:extLst>
      <p:ext uri="{BB962C8B-B14F-4D97-AF65-F5344CB8AC3E}">
        <p14:creationId xmlns:p14="http://schemas.microsoft.com/office/powerpoint/2010/main" val="2092976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748075"/>
            <a:ext cx="10416822" cy="843189"/>
          </a:xfrm>
        </p:spPr>
        <p:txBody>
          <a:bodyPr>
            <a:normAutofit fontScale="90000"/>
          </a:bodyPr>
          <a:lstStyle/>
          <a:p>
            <a:r>
              <a:rPr lang="en-GB" sz="4400" dirty="0"/>
              <a:t>Providing the Service</a:t>
            </a:r>
            <a:br>
              <a:rPr lang="en-GB"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8" y="1682150"/>
            <a:ext cx="5981408" cy="3493699"/>
          </a:xfrm>
        </p:spPr>
        <p:txBody>
          <a:bodyPr>
            <a:normAutofit fontScale="925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DM Sans" pitchFamily="2" charset="0"/>
                <a:ea typeface="+mn-ea"/>
                <a:cs typeface="+mn-cs"/>
              </a:rPr>
              <a:t>Access routes: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DM Sans" pitchFamily="2" charset="0"/>
                <a:ea typeface="+mn-ea"/>
                <a:cs typeface="+mn-cs"/>
              </a:rPr>
              <a:t>  </a:t>
            </a:r>
          </a:p>
          <a:p>
            <a:pPr marL="801688" marR="0" lvl="0" indent="-342900" algn="just"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DM Sans" pitchFamily="2" charset="0"/>
                <a:ea typeface="+mn-ea"/>
                <a:cs typeface="+mn-cs"/>
              </a:rPr>
              <a:t>Pharmacy identified </a:t>
            </a:r>
          </a:p>
          <a:p>
            <a:pPr marL="801688" marR="0" lvl="0" indent="-342900" algn="just"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DM Sans" pitchFamily="2" charset="0"/>
                <a:ea typeface="+mn-ea"/>
                <a:cs typeface="+mn-cs"/>
              </a:rPr>
              <a:t>Self-refer </a:t>
            </a:r>
          </a:p>
          <a:p>
            <a:pPr marL="801688" marR="0" lvl="0" indent="-342900" algn="just"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DM Sans" pitchFamily="2" charset="0"/>
                <a:ea typeface="+mn-ea"/>
                <a:cs typeface="+mn-cs"/>
              </a:rPr>
              <a:t>Referred Via GP/ Sexual health clinic/ NHS 111/UEC</a:t>
            </a:r>
          </a:p>
          <a:p>
            <a:pPr marL="0" marR="0" lvl="0" indent="0" algn="just" defTabSz="914400" rtl="0" eaLnBrk="1" fontAlgn="auto" latinLnBrk="0" hangingPunct="1">
              <a:lnSpc>
                <a:spcPct val="100000"/>
              </a:lnSpc>
              <a:spcBef>
                <a:spcPts val="0"/>
              </a:spcBef>
              <a:spcAft>
                <a:spcPts val="0"/>
              </a:spcAft>
              <a:buClr>
                <a:srgbClr val="FF652C"/>
              </a:buClr>
              <a:buSzTx/>
              <a:buFontTx/>
              <a:buNone/>
              <a:tabLst/>
              <a:defRPr/>
            </a:pPr>
            <a:endParaRPr kumimoji="0" lang="en-US" sz="2400" b="1" i="0" u="none" strike="noStrike" kern="1200" cap="none" spc="0" normalizeH="0" baseline="0" noProof="0" dirty="0">
              <a:ln>
                <a:noFill/>
              </a:ln>
              <a:effectLst/>
              <a:uLnTx/>
              <a:uFillTx/>
              <a:latin typeface="DM Sans" pitchFamily="2" charset="0"/>
              <a:ea typeface="+mn-ea"/>
              <a:cs typeface="+mn-cs"/>
            </a:endParaRPr>
          </a:p>
          <a:p>
            <a:pPr marL="0" marR="0" lvl="0" indent="0" algn="just" defTabSz="914400" rtl="0" eaLnBrk="1" fontAlgn="auto" latinLnBrk="0" hangingPunct="1">
              <a:lnSpc>
                <a:spcPct val="100000"/>
              </a:lnSpc>
              <a:spcBef>
                <a:spcPts val="0"/>
              </a:spcBef>
              <a:spcAft>
                <a:spcPts val="0"/>
              </a:spcAft>
              <a:buClr>
                <a:srgbClr val="FF652C"/>
              </a:buClr>
              <a:buSzTx/>
              <a:buFontTx/>
              <a:buNone/>
              <a:tabLst/>
              <a:defRPr/>
            </a:pPr>
            <a:r>
              <a:rPr kumimoji="0" lang="en-US" sz="2400" b="0" i="0" u="none" strike="noStrike" kern="1200" cap="none" spc="0" normalizeH="0" baseline="0" noProof="0" dirty="0">
                <a:ln>
                  <a:noFill/>
                </a:ln>
                <a:effectLst/>
                <a:uLnTx/>
                <a:uFillTx/>
                <a:latin typeface="DM Sans" pitchFamily="2" charset="0"/>
                <a:ea typeface="+mn-ea"/>
                <a:cs typeface="+mn-cs"/>
              </a:rPr>
              <a:t>For the purposes of this service, a referral includes active signposting to attend the pharmacy to receive the service. </a:t>
            </a: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1118188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512810"/>
            <a:ext cx="8374027" cy="3766557"/>
          </a:xfrm>
        </p:spPr>
        <p:txBody>
          <a:bodyPr vert="horz" lIns="91440" tIns="45720" rIns="91440" bIns="45720" rtlCol="0" anchor="t">
            <a:noAutofit/>
          </a:bodyPr>
          <a:lstStyle/>
          <a:p>
            <a:pPr lvl="1">
              <a:lnSpc>
                <a:spcPct val="150000"/>
              </a:lnSpc>
              <a:buClr>
                <a:srgbClr val="FF652C"/>
              </a:buClr>
              <a:buFont typeface="Wingdings" panose="05000000000000000000" pitchFamily="2" charset="2"/>
              <a:buChar char="§"/>
            </a:pPr>
            <a:r>
              <a:rPr lang="en-US" dirty="0">
                <a:latin typeface="DM Sans"/>
              </a:rPr>
              <a:t>A patient wishes to restart oral contraception after the birth of her daughter six months ago.  They are currently breastfeeding her, but have recently reduced the amount of breastfeeding so their husband can bottle feed too.  The patient has been using condoms with her husband, but is worried about their reliability as a long-term option.  Their preference is for a pill that does not cause irregular bleeding.  Their BMI is 24.8, BP is 110/78 and there are no other contraindications for supply on either PGD.  How would you proceed?</a:t>
            </a:r>
          </a:p>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707886"/>
          </a:xfrm>
          <a:prstGeom prst="rect">
            <a:avLst/>
          </a:prstGeom>
          <a:noFill/>
        </p:spPr>
        <p:txBody>
          <a:bodyPr wrap="square">
            <a:spAutoFit/>
          </a:bodyPr>
          <a:lstStyle/>
          <a:p>
            <a:r>
              <a:rPr lang="en-US" sz="4000" dirty="0"/>
              <a:t>Scenario 6</a:t>
            </a:r>
            <a:endParaRPr lang="en-GB" sz="4000" dirty="0"/>
          </a:p>
        </p:txBody>
      </p:sp>
      <p:pic>
        <p:nvPicPr>
          <p:cNvPr id="5" name="Graphic 4" descr="Receiver with solid fill">
            <a:extLst>
              <a:ext uri="{FF2B5EF4-FFF2-40B4-BE49-F238E27FC236}">
                <a16:creationId xmlns:a16="http://schemas.microsoft.com/office/drawing/2014/main" id="{8F61E61D-BD59-378F-95F3-91ECF8F4C9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A31FDF6B-EB3C-635C-AECE-FF94CAC526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7E8748CC-4AA3-4150-9EF5-0A672B2BBB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4102" y="3477246"/>
            <a:ext cx="914400" cy="914400"/>
          </a:xfrm>
          <a:prstGeom prst="rect">
            <a:avLst/>
          </a:prstGeom>
        </p:spPr>
      </p:pic>
    </p:spTree>
    <p:extLst>
      <p:ext uri="{BB962C8B-B14F-4D97-AF65-F5344CB8AC3E}">
        <p14:creationId xmlns:p14="http://schemas.microsoft.com/office/powerpoint/2010/main" val="2222543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0E0F0-481E-7742-27FD-AF3D39B5A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349A6-2AE9-5D30-C639-8E44B48A1A5E}"/>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3DD39D90-48D9-A13E-C5C1-F782AE34FE3A}"/>
              </a:ext>
            </a:extLst>
          </p:cNvPr>
          <p:cNvSpPr>
            <a:spLocks noGrp="1"/>
          </p:cNvSpPr>
          <p:nvPr>
            <p:ph sz="half" idx="1"/>
          </p:nvPr>
        </p:nvSpPr>
        <p:spPr>
          <a:xfrm>
            <a:off x="917927" y="1350885"/>
            <a:ext cx="10231402" cy="3766557"/>
          </a:xfrm>
        </p:spPr>
        <p:txBody>
          <a:bodyPr vert="horz" lIns="91440" tIns="45720" rIns="91440" bIns="45720" rtlCol="0" anchor="t">
            <a:noAutofit/>
          </a:bodyPr>
          <a:lstStyle/>
          <a:p>
            <a:r>
              <a:rPr lang="en-US" sz="1400" dirty="0">
                <a:latin typeface="DM Sans"/>
              </a:rPr>
              <a:t>The FSRH advises that people who are breastfeeding should be informed that there is currently limited evidence regarding the effects of combined hormonal contraceptive use on breastfeeding. However, the better-quality studies of early initiation of CHC found no adverse effects on either breastfeeding performance (duration of breastfeeding, exclusivity and timing of initiation of supplemental feeding) or on infant outcomes (growth, health and development). </a:t>
            </a:r>
            <a:endParaRPr lang="en-US" sz="3200"/>
          </a:p>
          <a:p>
            <a:r>
              <a:rPr lang="en-US" sz="1400" dirty="0">
                <a:latin typeface="DM Sans"/>
              </a:rPr>
              <a:t>If the baby was younger people who are breastfeeding should wait until 6 weeks after childbirth before initiating a combined hormonal contraception method. Breastfeeding and less than six weeks post-partum is a PGD exclusion criteria. </a:t>
            </a:r>
            <a:endParaRPr lang="en-US" sz="1400"/>
          </a:p>
          <a:p>
            <a:r>
              <a:rPr lang="en-US" sz="1400" dirty="0">
                <a:latin typeface="DM Sans"/>
              </a:rPr>
              <a:t>The patient can be assured that progestogen only pills have no impact on breast feeding. </a:t>
            </a:r>
            <a:endParaRPr lang="en-US" sz="3200"/>
          </a:p>
          <a:p>
            <a:r>
              <a:rPr lang="en-US" sz="1400" dirty="0">
                <a:latin typeface="DM Sans"/>
              </a:rPr>
              <a:t>You need to think about whether she may already be pregnant: </a:t>
            </a:r>
            <a:endParaRPr lang="en-US" sz="3200"/>
          </a:p>
          <a:p>
            <a:r>
              <a:rPr lang="en-US" sz="1400" dirty="0">
                <a:latin typeface="DM Sans"/>
              </a:rPr>
              <a:t>People may be advised that, if they are less than 6 months postpartum, amenorrhoeic and fully breastfeeding, the lactational </a:t>
            </a:r>
            <a:r>
              <a:rPr lang="en-US" sz="1400" err="1">
                <a:latin typeface="DM Sans"/>
              </a:rPr>
              <a:t>amenorrhoea</a:t>
            </a:r>
            <a:r>
              <a:rPr lang="en-US" sz="1400" dirty="0">
                <a:latin typeface="DM Sans"/>
              </a:rPr>
              <a:t> method (LAM) is a 98% effective method of contraception.  </a:t>
            </a:r>
            <a:endParaRPr lang="en-US" sz="3200"/>
          </a:p>
          <a:p>
            <a:r>
              <a:rPr lang="en-US" sz="1400" dirty="0">
                <a:latin typeface="DM Sans"/>
              </a:rPr>
              <a:t>However, the FRSH state that people using LAM should be advised that the risk of pregnancy is increased if the frequency of breastfeeding decreases (e.g. through stopping night feeds, starting or increasing supplementary feeding, use of dummies/pacifiers, expressing milk), when menstruation returns or when more than 6 months after childbirth. As this describes the patient’s current situation another method of contraception is needed to protect her now.  </a:t>
            </a:r>
            <a:endParaRPr lang="en-US" dirty="0"/>
          </a:p>
          <a:p>
            <a:pPr marL="457200" lvl="1" indent="0">
              <a:lnSpc>
                <a:spcPct val="150000"/>
              </a:lnSpc>
              <a:buClr>
                <a:srgbClr val="FF652C"/>
              </a:buClr>
              <a:buNone/>
            </a:pPr>
            <a:endParaRPr lang="en-US" dirty="0">
              <a:latin typeface="DM Sans"/>
            </a:endParaRPr>
          </a:p>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26F01E4D-009F-99EE-93A4-588F4444D10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4CF37721-856D-B21E-C30C-0A27A5196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8F127F69-29EE-EB63-F09D-ADDC223F80E2}"/>
              </a:ext>
            </a:extLst>
          </p:cNvPr>
          <p:cNvSpPr txBox="1"/>
          <p:nvPr/>
        </p:nvSpPr>
        <p:spPr>
          <a:xfrm>
            <a:off x="468455" y="441214"/>
            <a:ext cx="9926376" cy="707886"/>
          </a:xfrm>
          <a:prstGeom prst="rect">
            <a:avLst/>
          </a:prstGeom>
          <a:noFill/>
        </p:spPr>
        <p:txBody>
          <a:bodyPr wrap="square" lIns="91440" tIns="45720" rIns="91440" bIns="45720" anchor="t">
            <a:spAutoFit/>
          </a:bodyPr>
          <a:lstStyle/>
          <a:p>
            <a:r>
              <a:rPr lang="en-US" sz="4000" dirty="0"/>
              <a:t>Scenario 6 – Discussion Points</a:t>
            </a:r>
            <a:endParaRPr lang="en-GB" sz="4000" dirty="0"/>
          </a:p>
        </p:txBody>
      </p:sp>
      <p:pic>
        <p:nvPicPr>
          <p:cNvPr id="5" name="Graphic 4" descr="Receiver with solid fill">
            <a:extLst>
              <a:ext uri="{FF2B5EF4-FFF2-40B4-BE49-F238E27FC236}">
                <a16:creationId xmlns:a16="http://schemas.microsoft.com/office/drawing/2014/main" id="{B54B88E7-F773-E77E-5B6F-8AFF82AFE2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60FE41B6-0478-0B89-A581-1FD8CD757D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A9862DC1-6413-AC7B-6862-EF42BD4B05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4102" y="3477246"/>
            <a:ext cx="914400" cy="914400"/>
          </a:xfrm>
          <a:prstGeom prst="rect">
            <a:avLst/>
          </a:prstGeom>
        </p:spPr>
      </p:pic>
    </p:spTree>
    <p:extLst>
      <p:ext uri="{BB962C8B-B14F-4D97-AF65-F5344CB8AC3E}">
        <p14:creationId xmlns:p14="http://schemas.microsoft.com/office/powerpoint/2010/main" val="3411834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40693-D680-488E-4198-0082A02AA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B8BEEF-1E15-EA0D-3B8B-B2790D9E12AB}"/>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68FDBB94-3939-62E0-B0DE-43E62BD0D699}"/>
              </a:ext>
            </a:extLst>
          </p:cNvPr>
          <p:cNvSpPr>
            <a:spLocks noGrp="1"/>
          </p:cNvSpPr>
          <p:nvPr>
            <p:ph sz="half" idx="1"/>
          </p:nvPr>
        </p:nvSpPr>
        <p:spPr>
          <a:xfrm>
            <a:off x="917927" y="1350885"/>
            <a:ext cx="10231402" cy="3766557"/>
          </a:xfrm>
        </p:spPr>
        <p:txBody>
          <a:bodyPr vert="horz" lIns="91440" tIns="45720" rIns="91440" bIns="45720" rtlCol="0" anchor="t">
            <a:noAutofit/>
          </a:bodyPr>
          <a:lstStyle/>
          <a:p>
            <a:r>
              <a:rPr lang="en-US" sz="1600">
                <a:latin typeface="DM Sans"/>
              </a:rPr>
              <a:t>It would be sensible to check that the patient could not already be pregnant now. </a:t>
            </a:r>
            <a:endParaRPr lang="en-US" sz="1600"/>
          </a:p>
          <a:p>
            <a:r>
              <a:rPr lang="en-US" sz="1600">
                <a:latin typeface="DM Sans"/>
              </a:rPr>
              <a:t>If the baby was younger you would need to think about the patient’s post pregnancy thromboembolism risk.   </a:t>
            </a:r>
            <a:endParaRPr lang="en-US" sz="1600"/>
          </a:p>
          <a:p>
            <a:r>
              <a:rPr lang="en-US" sz="1600" dirty="0">
                <a:latin typeface="DM Sans"/>
              </a:rPr>
              <a:t>A PGD exclusion criteria is not breastfeeding and less than 6 weeks post-partum with other risk factors for venous thromboembolism (VTE). In this case a progestogen only pill could be used. The FSRH states that the earliest time you can start CHC is at 3 weeks post-partum but only if not breastfeeding and NO other risk factors for VTE</a:t>
            </a:r>
          </a:p>
          <a:p>
            <a:endParaRPr lang="en-US" sz="1400" dirty="0"/>
          </a:p>
          <a:p>
            <a:pPr marL="457200" lvl="1" indent="0">
              <a:lnSpc>
                <a:spcPct val="150000"/>
              </a:lnSpc>
              <a:buClr>
                <a:srgbClr val="FF652C"/>
              </a:buClr>
              <a:buNone/>
            </a:pPr>
            <a:endParaRPr lang="en-US" dirty="0">
              <a:latin typeface="DM Sans"/>
            </a:endParaRPr>
          </a:p>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9590EFF9-2836-E875-D7EF-573E1B9FCBB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363D66BC-9A4E-C47E-E724-7A74DC65A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279C0474-897B-8DF2-3A77-FDE9F2543CC9}"/>
              </a:ext>
            </a:extLst>
          </p:cNvPr>
          <p:cNvSpPr txBox="1"/>
          <p:nvPr/>
        </p:nvSpPr>
        <p:spPr>
          <a:xfrm>
            <a:off x="468455" y="441214"/>
            <a:ext cx="9926376" cy="707886"/>
          </a:xfrm>
          <a:prstGeom prst="rect">
            <a:avLst/>
          </a:prstGeom>
          <a:noFill/>
        </p:spPr>
        <p:txBody>
          <a:bodyPr wrap="square" lIns="91440" tIns="45720" rIns="91440" bIns="45720" anchor="t">
            <a:spAutoFit/>
          </a:bodyPr>
          <a:lstStyle/>
          <a:p>
            <a:r>
              <a:rPr lang="en-US" sz="4000" dirty="0"/>
              <a:t>Scenario 6 – Discussion Points</a:t>
            </a:r>
            <a:endParaRPr lang="en-GB" sz="4000" dirty="0"/>
          </a:p>
        </p:txBody>
      </p:sp>
      <p:pic>
        <p:nvPicPr>
          <p:cNvPr id="5" name="Graphic 4" descr="Receiver with solid fill">
            <a:extLst>
              <a:ext uri="{FF2B5EF4-FFF2-40B4-BE49-F238E27FC236}">
                <a16:creationId xmlns:a16="http://schemas.microsoft.com/office/drawing/2014/main" id="{78AF8285-ACAB-8EFF-1F7A-5C9DCCEBDF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9" name="Graphic 8" descr="Receiver with solid fill">
            <a:extLst>
              <a:ext uri="{FF2B5EF4-FFF2-40B4-BE49-F238E27FC236}">
                <a16:creationId xmlns:a16="http://schemas.microsoft.com/office/drawing/2014/main" id="{81BAB169-88E1-A2BB-C56E-DA87CF7C0F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7960" y="1515383"/>
            <a:ext cx="914400" cy="784185"/>
          </a:xfrm>
          <a:prstGeom prst="rect">
            <a:avLst/>
          </a:prstGeom>
        </p:spPr>
      </p:pic>
      <p:pic>
        <p:nvPicPr>
          <p:cNvPr id="10" name="Graphic 9" descr="Walk with solid fill">
            <a:extLst>
              <a:ext uri="{FF2B5EF4-FFF2-40B4-BE49-F238E27FC236}">
                <a16:creationId xmlns:a16="http://schemas.microsoft.com/office/drawing/2014/main" id="{2986F196-3333-ACC5-1E2E-F96F1211F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4102" y="3477246"/>
            <a:ext cx="914400" cy="914400"/>
          </a:xfrm>
          <a:prstGeom prst="rect">
            <a:avLst/>
          </a:prstGeom>
        </p:spPr>
      </p:pic>
    </p:spTree>
    <p:extLst>
      <p:ext uri="{BB962C8B-B14F-4D97-AF65-F5344CB8AC3E}">
        <p14:creationId xmlns:p14="http://schemas.microsoft.com/office/powerpoint/2010/main" val="2035447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Top Tips from Pharmacies  providing the Service</a:t>
            </a:r>
          </a:p>
        </p:txBody>
      </p:sp>
      <p:pic>
        <p:nvPicPr>
          <p:cNvPr id="3" name="Picture 2">
            <a:extLst>
              <a:ext uri="{FF2B5EF4-FFF2-40B4-BE49-F238E27FC236}">
                <a16:creationId xmlns:a16="http://schemas.microsoft.com/office/drawing/2014/main" id="{6CF59DE5-778F-9558-01CE-8B1E80F6A77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22668" y="5978107"/>
            <a:ext cx="2359423" cy="749116"/>
          </a:xfrm>
          <a:prstGeom prst="rect">
            <a:avLst/>
          </a:prstGeom>
        </p:spPr>
      </p:pic>
    </p:spTree>
    <p:extLst>
      <p:ext uri="{BB962C8B-B14F-4D97-AF65-F5344CB8AC3E}">
        <p14:creationId xmlns:p14="http://schemas.microsoft.com/office/powerpoint/2010/main" val="900514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785841" y="827138"/>
            <a:ext cx="10620317" cy="933349"/>
          </a:xfrm>
        </p:spPr>
        <p:txBody>
          <a:bodyPr>
            <a:noAutofit/>
          </a:bodyPr>
          <a:lstStyle/>
          <a:p>
            <a:r>
              <a:rPr lang="en-US" sz="3600" dirty="0"/>
              <a:t>Top Tips – Providing the Service </a:t>
            </a:r>
            <a:br>
              <a:rPr lang="en-GB" sz="3600" dirty="0"/>
            </a:br>
            <a:endParaRPr lang="en-GB" sz="3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28577" y="2381382"/>
            <a:ext cx="8069227" cy="3795132"/>
          </a:xfrm>
        </p:spPr>
        <p:txBody>
          <a:bodyPr>
            <a:normAutofit/>
          </a:bodyPr>
          <a:lstStyle/>
          <a:p>
            <a:pPr marL="342900" indent="-342900"/>
            <a:r>
              <a:rPr lang="en-GB" sz="2400" dirty="0">
                <a:latin typeface="DM Sans" pitchFamily="2" charset="0"/>
              </a:rPr>
              <a:t>On your table review the Top Tips Guide and discuss what you are doing in your pharmacy.</a:t>
            </a:r>
            <a:endParaRPr lang="en-US" i="0" dirty="0">
              <a:solidFill>
                <a:srgbClr val="0F6B61"/>
              </a:solidFill>
              <a:effectLst/>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7804" y="-13983"/>
            <a:ext cx="3185795" cy="1169670"/>
          </a:xfrm>
          <a:prstGeom prst="rect">
            <a:avLst/>
          </a:prstGeom>
        </p:spPr>
      </p:pic>
      <p:pic>
        <p:nvPicPr>
          <p:cNvPr id="5" name="Graphic 4" descr="Badge Tick1 with solid fill">
            <a:extLst>
              <a:ext uri="{FF2B5EF4-FFF2-40B4-BE49-F238E27FC236}">
                <a16:creationId xmlns:a16="http://schemas.microsoft.com/office/drawing/2014/main" id="{5F157C00-261C-8649-E464-E7AEE0479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87287" y="3906228"/>
            <a:ext cx="1023629" cy="1023629"/>
          </a:xfrm>
          <a:prstGeom prst="rect">
            <a:avLst/>
          </a:prstGeom>
        </p:spPr>
      </p:pic>
      <p:pic>
        <p:nvPicPr>
          <p:cNvPr id="7" name="Picture 6" descr="Text, application&#10;&#10;Description automatically generated">
            <a:extLst>
              <a:ext uri="{FF2B5EF4-FFF2-40B4-BE49-F238E27FC236}">
                <a16:creationId xmlns:a16="http://schemas.microsoft.com/office/drawing/2014/main" id="{603BD2D6-D212-D267-E901-6D129D9967C5}"/>
              </a:ext>
            </a:extLst>
          </p:cNvPr>
          <p:cNvPicPr>
            <a:picLocks noChangeAspect="1"/>
          </p:cNvPicPr>
          <p:nvPr/>
        </p:nvPicPr>
        <p:blipFill>
          <a:blip r:embed="rId6" cstate="print">
            <a:alphaModFix amt="56000"/>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rot="19755968">
            <a:off x="10293123" y="1449898"/>
            <a:ext cx="1329061" cy="845582"/>
          </a:xfrm>
          <a:prstGeom prst="rect">
            <a:avLst/>
          </a:prstGeom>
          <a:solidFill>
            <a:srgbClr val="0F6B61"/>
          </a:solidFill>
          <a:effectLst>
            <a:outerShdw blurRad="50800" dist="50800" dir="5400000" algn="ctr" rotWithShape="0">
              <a:srgbClr val="000000"/>
            </a:outerShdw>
          </a:effectLst>
        </p:spPr>
      </p:pic>
    </p:spTree>
    <p:extLst>
      <p:ext uri="{BB962C8B-B14F-4D97-AF65-F5344CB8AC3E}">
        <p14:creationId xmlns:p14="http://schemas.microsoft.com/office/powerpoint/2010/main" val="1732965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707886"/>
          </a:xfrm>
          <a:prstGeom prst="rect">
            <a:avLst/>
          </a:prstGeom>
          <a:noFill/>
        </p:spPr>
        <p:txBody>
          <a:bodyPr wrap="square">
            <a:spAutoFit/>
          </a:bodyPr>
          <a:lstStyle/>
          <a:p>
            <a:r>
              <a:rPr lang="en-US" sz="4000" dirty="0"/>
              <a:t>Getting started</a:t>
            </a:r>
            <a:endParaRPr lang="en-GB" sz="4000" dirty="0"/>
          </a:p>
        </p:txBody>
      </p:sp>
      <p:sp>
        <p:nvSpPr>
          <p:cNvPr id="8" name="TextBox 7">
            <a:extLst>
              <a:ext uri="{FF2B5EF4-FFF2-40B4-BE49-F238E27FC236}">
                <a16:creationId xmlns:a16="http://schemas.microsoft.com/office/drawing/2014/main" id="{58541A71-78D6-0B90-1A22-8478E4D631FF}"/>
              </a:ext>
            </a:extLst>
          </p:cNvPr>
          <p:cNvSpPr txBox="1"/>
          <p:nvPr/>
        </p:nvSpPr>
        <p:spPr>
          <a:xfrm>
            <a:off x="468454" y="1169671"/>
            <a:ext cx="8830821" cy="4671087"/>
          </a:xfrm>
          <a:prstGeom prst="rect">
            <a:avLst/>
          </a:prstGeom>
          <a:noFill/>
        </p:spPr>
        <p:txBody>
          <a:bodyPr wrap="square" rtlCol="0">
            <a:spAutoFit/>
          </a:bodyPr>
          <a:lstStyle/>
          <a:p>
            <a:pPr marL="342900" indent="-342900" algn="just">
              <a:lnSpc>
                <a:spcPct val="90000"/>
              </a:lnSpc>
              <a:spcBef>
                <a:spcPts val="1000"/>
              </a:spcBef>
              <a:buClr>
                <a:srgbClr val="FF652C"/>
              </a:buClr>
              <a:buSzPct val="90000"/>
              <a:buFont typeface="Wingdings" pitchFamily="2" charset="2"/>
              <a:buChar char="§"/>
              <a:defRPr/>
            </a:pPr>
            <a:r>
              <a:rPr lang="en-GB" sz="2000" dirty="0">
                <a:latin typeface="DM Sans" pitchFamily="2" charset="0"/>
              </a:rPr>
              <a:t>Print all posters and advertising materials provided</a:t>
            </a:r>
          </a:p>
          <a:p>
            <a:pPr marL="342900" indent="-342900" algn="just">
              <a:lnSpc>
                <a:spcPct val="90000"/>
              </a:lnSpc>
              <a:spcBef>
                <a:spcPts val="1000"/>
              </a:spcBef>
              <a:buClr>
                <a:srgbClr val="FF652C"/>
              </a:buClr>
              <a:buSzPct val="90000"/>
              <a:buFont typeface="Wingdings" pitchFamily="2" charset="2"/>
              <a:buChar char="§"/>
              <a:defRPr/>
            </a:pPr>
            <a:r>
              <a:rPr lang="en-GB" sz="2000" dirty="0">
                <a:latin typeface="DM Sans" pitchFamily="2" charset="0"/>
              </a:rPr>
              <a:t>Leaflets in bags - use translated materials</a:t>
            </a:r>
          </a:p>
          <a:p>
            <a:pPr marL="342900" indent="-342900" algn="just">
              <a:lnSpc>
                <a:spcPct val="90000"/>
              </a:lnSpc>
              <a:spcBef>
                <a:spcPts val="1000"/>
              </a:spcBef>
              <a:buClr>
                <a:srgbClr val="FF652C"/>
              </a:buClr>
              <a:buSzPct val="90000"/>
              <a:buFont typeface="Wingdings" pitchFamily="2" charset="2"/>
              <a:buChar char="§"/>
              <a:defRPr/>
            </a:pPr>
            <a:r>
              <a:rPr lang="en-GB" sz="2000" dirty="0">
                <a:latin typeface="DM Sans" pitchFamily="2" charset="0"/>
              </a:rPr>
              <a:t>Posters in pharmacy waiting area</a:t>
            </a:r>
          </a:p>
          <a:p>
            <a:pPr marL="342900" indent="-342900" algn="just">
              <a:lnSpc>
                <a:spcPct val="90000"/>
              </a:lnSpc>
              <a:spcBef>
                <a:spcPts val="1000"/>
              </a:spcBef>
              <a:buClr>
                <a:srgbClr val="FF652C"/>
              </a:buClr>
              <a:buSzPct val="90000"/>
              <a:buFont typeface="Wingdings" pitchFamily="2" charset="2"/>
              <a:buChar char="§"/>
              <a:defRPr/>
            </a:pPr>
            <a:r>
              <a:rPr lang="en-GB" sz="2000" dirty="0">
                <a:latin typeface="DM Sans" pitchFamily="2" charset="0"/>
              </a:rPr>
              <a:t>Social media</a:t>
            </a:r>
          </a:p>
          <a:p>
            <a:pPr marL="342900" indent="-342900" algn="just">
              <a:lnSpc>
                <a:spcPct val="90000"/>
              </a:lnSpc>
              <a:spcBef>
                <a:spcPts val="1000"/>
              </a:spcBef>
              <a:buClr>
                <a:srgbClr val="FF652C"/>
              </a:buClr>
              <a:buSzPct val="90000"/>
              <a:buFont typeface="Wingdings" pitchFamily="2" charset="2"/>
              <a:buChar char="§"/>
              <a:defRPr/>
            </a:pPr>
            <a:r>
              <a:rPr lang="en-GB" sz="2000" dirty="0">
                <a:latin typeface="DM Sans" pitchFamily="2" charset="0"/>
              </a:rPr>
              <a:t>Add to pharmacy online profiles </a:t>
            </a:r>
          </a:p>
          <a:p>
            <a:pPr marL="342900" indent="-342900" algn="just">
              <a:lnSpc>
                <a:spcPct val="90000"/>
              </a:lnSpc>
              <a:spcBef>
                <a:spcPts val="1000"/>
              </a:spcBef>
              <a:buClr>
                <a:srgbClr val="FF652C"/>
              </a:buClr>
              <a:buSzPct val="90000"/>
              <a:buFont typeface="Wingdings" pitchFamily="2" charset="2"/>
              <a:buChar char="§"/>
              <a:defRPr/>
            </a:pPr>
            <a:r>
              <a:rPr lang="en-GB" sz="2000" dirty="0">
                <a:latin typeface="DM Sans" pitchFamily="2" charset="0"/>
              </a:rPr>
              <a:t>Poster in local surgeries/sexual health clinic</a:t>
            </a:r>
          </a:p>
          <a:p>
            <a:pPr marL="342900" indent="-342900" algn="just">
              <a:lnSpc>
                <a:spcPct val="90000"/>
              </a:lnSpc>
              <a:spcBef>
                <a:spcPts val="1000"/>
              </a:spcBef>
              <a:buClr>
                <a:srgbClr val="FF652C"/>
              </a:buClr>
              <a:buSzPct val="90000"/>
              <a:buFont typeface="Wingdings" pitchFamily="2" charset="2"/>
              <a:buChar char="§"/>
              <a:defRPr/>
            </a:pPr>
            <a:r>
              <a:rPr lang="en-GB" sz="2000" dirty="0">
                <a:latin typeface="DM Sans" pitchFamily="2" charset="0"/>
              </a:rPr>
              <a:t>Add a message onto your phone call holding message</a:t>
            </a:r>
          </a:p>
          <a:p>
            <a:pPr marL="342900" indent="-342900" algn="just">
              <a:lnSpc>
                <a:spcPct val="90000"/>
              </a:lnSpc>
              <a:spcBef>
                <a:spcPts val="1000"/>
              </a:spcBef>
              <a:buClr>
                <a:srgbClr val="FF652C"/>
              </a:buClr>
              <a:buSzPct val="90000"/>
              <a:buFont typeface="Wingdings" pitchFamily="2" charset="2"/>
              <a:buChar char="§"/>
              <a:defRPr/>
            </a:pPr>
            <a:r>
              <a:rPr lang="en-GB" sz="2000" dirty="0">
                <a:latin typeface="DM Sans" pitchFamily="2" charset="0"/>
              </a:rPr>
              <a:t>Be aware of which other pharmacies in the area can provide the service</a:t>
            </a:r>
          </a:p>
          <a:p>
            <a:pPr marL="342900" indent="-342900" algn="just">
              <a:lnSpc>
                <a:spcPct val="90000"/>
              </a:lnSpc>
              <a:spcBef>
                <a:spcPts val="1000"/>
              </a:spcBef>
              <a:buClr>
                <a:srgbClr val="FF652C"/>
              </a:buClr>
              <a:buSzPct val="90000"/>
              <a:buFont typeface="Wingdings" pitchFamily="2" charset="2"/>
              <a:buChar char="§"/>
              <a:defRPr/>
            </a:pPr>
            <a:r>
              <a:rPr lang="en-GB" sz="2000" dirty="0">
                <a:latin typeface="DM Sans" pitchFamily="2" charset="0"/>
              </a:rPr>
              <a:t>Work out when your pharmacy can provide the service – Will it be</a:t>
            </a:r>
          </a:p>
          <a:p>
            <a:pPr marL="401638" marR="0" lvl="0" indent="-39688" algn="just" fontAlgn="auto">
              <a:lnSpc>
                <a:spcPct val="90000"/>
              </a:lnSpc>
              <a:spcBef>
                <a:spcPts val="1000"/>
              </a:spcBef>
              <a:spcAft>
                <a:spcPts val="0"/>
              </a:spcAft>
              <a:buClr>
                <a:srgbClr val="FF652C"/>
              </a:buClr>
              <a:buSzPct val="45000"/>
              <a:buFont typeface="Arial" panose="020B0604020202020204" pitchFamily="34" charset="0"/>
              <a:buNone/>
              <a:defRPr/>
            </a:pPr>
            <a:r>
              <a:rPr lang="en-GB" sz="2000" dirty="0">
                <a:latin typeface="DM Sans" pitchFamily="2" charset="0"/>
              </a:rPr>
              <a:t>walk in or appointment?</a:t>
            </a:r>
          </a:p>
          <a:p>
            <a:pPr marL="285750" indent="-285750" algn="just">
              <a:lnSpc>
                <a:spcPct val="150000"/>
              </a:lnSpc>
              <a:buClr>
                <a:srgbClr val="FF652C"/>
              </a:buClr>
              <a:buFont typeface="Wingdings" panose="05000000000000000000" pitchFamily="2" charset="2"/>
              <a:buChar char="§"/>
            </a:pPr>
            <a:endParaRPr lang="en-US" i="0" dirty="0">
              <a:solidFill>
                <a:srgbClr val="0F6B61"/>
              </a:solidFill>
              <a:effectLst/>
              <a:latin typeface="DM Sans" pitchFamily="2" charset="0"/>
            </a:endParaRPr>
          </a:p>
        </p:txBody>
      </p:sp>
      <p:pic>
        <p:nvPicPr>
          <p:cNvPr id="11" name="Graphic 10" descr="Group of men with solid fill">
            <a:extLst>
              <a:ext uri="{FF2B5EF4-FFF2-40B4-BE49-F238E27FC236}">
                <a16:creationId xmlns:a16="http://schemas.microsoft.com/office/drawing/2014/main" id="{C149916B-D9D1-E64B-71AE-0DA1B70496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26677" y="1535639"/>
            <a:ext cx="914400" cy="914400"/>
          </a:xfrm>
          <a:prstGeom prst="rect">
            <a:avLst/>
          </a:prstGeom>
        </p:spPr>
      </p:pic>
      <p:pic>
        <p:nvPicPr>
          <p:cNvPr id="12" name="Graphic 11" descr="Group of men with solid fill">
            <a:extLst>
              <a:ext uri="{FF2B5EF4-FFF2-40B4-BE49-F238E27FC236}">
                <a16:creationId xmlns:a16="http://schemas.microsoft.com/office/drawing/2014/main" id="{A5D2A5AC-E429-2387-E6F6-0B926CACF6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26677" y="1535639"/>
            <a:ext cx="914400" cy="914400"/>
          </a:xfrm>
          <a:prstGeom prst="rect">
            <a:avLst/>
          </a:prstGeom>
        </p:spPr>
      </p:pic>
      <p:pic>
        <p:nvPicPr>
          <p:cNvPr id="13" name="Graphic 12" descr="Chat with solid fill">
            <a:extLst>
              <a:ext uri="{FF2B5EF4-FFF2-40B4-BE49-F238E27FC236}">
                <a16:creationId xmlns:a16="http://schemas.microsoft.com/office/drawing/2014/main" id="{E15B986C-46FF-CEE8-180B-B35A5DACE9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5215" y="3794353"/>
            <a:ext cx="914400" cy="914400"/>
          </a:xfrm>
          <a:prstGeom prst="rect">
            <a:avLst/>
          </a:prstGeom>
        </p:spPr>
      </p:pic>
    </p:spTree>
    <p:extLst>
      <p:ext uri="{BB962C8B-B14F-4D97-AF65-F5344CB8AC3E}">
        <p14:creationId xmlns:p14="http://schemas.microsoft.com/office/powerpoint/2010/main" val="1871725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707886"/>
          </a:xfrm>
          <a:prstGeom prst="rect">
            <a:avLst/>
          </a:prstGeom>
          <a:noFill/>
        </p:spPr>
        <p:txBody>
          <a:bodyPr wrap="square">
            <a:spAutoFit/>
          </a:bodyPr>
          <a:lstStyle/>
          <a:p>
            <a:r>
              <a:rPr lang="en-GB" sz="4000" dirty="0"/>
              <a:t>Identifying Potential Patients </a:t>
            </a:r>
          </a:p>
        </p:txBody>
      </p:sp>
      <p:sp>
        <p:nvSpPr>
          <p:cNvPr id="8" name="TextBox 7">
            <a:extLst>
              <a:ext uri="{FF2B5EF4-FFF2-40B4-BE49-F238E27FC236}">
                <a16:creationId xmlns:a16="http://schemas.microsoft.com/office/drawing/2014/main" id="{58541A71-78D6-0B90-1A22-8478E4D631FF}"/>
              </a:ext>
            </a:extLst>
          </p:cNvPr>
          <p:cNvSpPr txBox="1"/>
          <p:nvPr/>
        </p:nvSpPr>
        <p:spPr>
          <a:xfrm>
            <a:off x="468455" y="2055689"/>
            <a:ext cx="8425379" cy="1972912"/>
          </a:xfrm>
          <a:prstGeom prst="rect">
            <a:avLst/>
          </a:prstGeom>
          <a:noFill/>
        </p:spPr>
        <p:txBody>
          <a:bodyPr wrap="square" rtlCol="0">
            <a:spAutoFit/>
          </a:bodyPr>
          <a:lstStyle/>
          <a:p>
            <a:pPr marL="342900" indent="-342900" algn="just">
              <a:lnSpc>
                <a:spcPct val="90000"/>
              </a:lnSpc>
              <a:spcBef>
                <a:spcPts val="1000"/>
              </a:spcBef>
              <a:buClr>
                <a:srgbClr val="FF652C"/>
              </a:buClr>
              <a:buFont typeface="Wingdings" pitchFamily="2" charset="2"/>
              <a:buChar char="§"/>
              <a:defRPr/>
            </a:pPr>
            <a:r>
              <a:rPr lang="en-GB" sz="1800" dirty="0">
                <a:latin typeface="DM Sans" pitchFamily="2" charset="0"/>
              </a:rPr>
              <a:t>Run a PMR search for any patients who have received Oral Contraception  from your pharmacy in the last 6 months</a:t>
            </a:r>
          </a:p>
          <a:p>
            <a:pPr marL="342900" indent="-342900" algn="just">
              <a:lnSpc>
                <a:spcPct val="90000"/>
              </a:lnSpc>
              <a:spcBef>
                <a:spcPts val="1000"/>
              </a:spcBef>
              <a:buClr>
                <a:srgbClr val="FF652C"/>
              </a:buClr>
              <a:buFont typeface="Wingdings" pitchFamily="2" charset="2"/>
              <a:buChar char="§"/>
              <a:defRPr/>
            </a:pPr>
            <a:r>
              <a:rPr lang="en-GB" sz="1800" dirty="0">
                <a:latin typeface="DM Sans" pitchFamily="2" charset="0"/>
              </a:rPr>
              <a:t>Highlight service to any patients collecting prescriptions for oral contraception</a:t>
            </a:r>
          </a:p>
          <a:p>
            <a:pPr marL="404813" indent="-352425" algn="just">
              <a:lnSpc>
                <a:spcPct val="90000"/>
              </a:lnSpc>
              <a:spcBef>
                <a:spcPts val="1000"/>
              </a:spcBef>
              <a:buClr>
                <a:srgbClr val="FF652C"/>
              </a:buClr>
              <a:buFont typeface="Wingdings" pitchFamily="2" charset="2"/>
              <a:buChar char="§"/>
              <a:defRPr/>
            </a:pPr>
            <a:r>
              <a:rPr lang="en-GB" sz="1800" dirty="0">
                <a:latin typeface="DM Sans" pitchFamily="2" charset="0"/>
              </a:rPr>
              <a:t>Highlight service to any patients purchasing or accessing EHC</a:t>
            </a:r>
          </a:p>
          <a:p>
            <a:pPr marL="285750" indent="-285750" algn="just">
              <a:lnSpc>
                <a:spcPct val="150000"/>
              </a:lnSpc>
              <a:buClr>
                <a:srgbClr val="FF652C"/>
              </a:buClr>
              <a:buFont typeface="Wingdings" panose="05000000000000000000" pitchFamily="2" charset="2"/>
              <a:buChar char="§"/>
            </a:pPr>
            <a:endParaRPr lang="en-US" i="0" dirty="0">
              <a:solidFill>
                <a:srgbClr val="0F6B61"/>
              </a:solidFill>
              <a:effectLst/>
              <a:latin typeface="DM Sans" pitchFamily="2" charset="0"/>
            </a:endParaRPr>
          </a:p>
        </p:txBody>
      </p:sp>
      <p:pic>
        <p:nvPicPr>
          <p:cNvPr id="15" name="Graphic 14" descr="Programmer female with solid fill">
            <a:extLst>
              <a:ext uri="{FF2B5EF4-FFF2-40B4-BE49-F238E27FC236}">
                <a16:creationId xmlns:a16="http://schemas.microsoft.com/office/drawing/2014/main" id="{9B709C72-D7A6-52A3-2CD9-D62FB0D24C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4420" y="1535639"/>
            <a:ext cx="914400" cy="914400"/>
          </a:xfrm>
          <a:prstGeom prst="rect">
            <a:avLst/>
          </a:prstGeom>
        </p:spPr>
      </p:pic>
      <p:pic>
        <p:nvPicPr>
          <p:cNvPr id="16" name="Graphic 15" descr="Programmer female with solid fill">
            <a:extLst>
              <a:ext uri="{FF2B5EF4-FFF2-40B4-BE49-F238E27FC236}">
                <a16:creationId xmlns:a16="http://schemas.microsoft.com/office/drawing/2014/main" id="{BCD044F2-FA73-7302-6CE9-754DF04FE6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4420" y="1535639"/>
            <a:ext cx="914400" cy="914400"/>
          </a:xfrm>
          <a:prstGeom prst="rect">
            <a:avLst/>
          </a:prstGeom>
        </p:spPr>
      </p:pic>
      <p:pic>
        <p:nvPicPr>
          <p:cNvPr id="17" name="Graphic 16" descr="Medical outline">
            <a:extLst>
              <a:ext uri="{FF2B5EF4-FFF2-40B4-BE49-F238E27FC236}">
                <a16:creationId xmlns:a16="http://schemas.microsoft.com/office/drawing/2014/main" id="{A03D2FC0-7C70-D0DC-2AB8-8F72221880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4420" y="3041274"/>
            <a:ext cx="914400" cy="914400"/>
          </a:xfrm>
          <a:prstGeom prst="rect">
            <a:avLst/>
          </a:prstGeom>
        </p:spPr>
      </p:pic>
    </p:spTree>
    <p:extLst>
      <p:ext uri="{BB962C8B-B14F-4D97-AF65-F5344CB8AC3E}">
        <p14:creationId xmlns:p14="http://schemas.microsoft.com/office/powerpoint/2010/main" val="2953319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1323439"/>
          </a:xfrm>
          <a:prstGeom prst="rect">
            <a:avLst/>
          </a:prstGeom>
          <a:noFill/>
        </p:spPr>
        <p:txBody>
          <a:bodyPr wrap="square">
            <a:spAutoFit/>
          </a:bodyPr>
          <a:lstStyle/>
          <a:p>
            <a:r>
              <a:rPr lang="en-GB" sz="4000" dirty="0"/>
              <a:t>Engage General Practices &amp; sexual health clinics</a:t>
            </a:r>
          </a:p>
        </p:txBody>
      </p:sp>
      <p:sp>
        <p:nvSpPr>
          <p:cNvPr id="8" name="TextBox 7">
            <a:extLst>
              <a:ext uri="{FF2B5EF4-FFF2-40B4-BE49-F238E27FC236}">
                <a16:creationId xmlns:a16="http://schemas.microsoft.com/office/drawing/2014/main" id="{58541A71-78D6-0B90-1A22-8478E4D631FF}"/>
              </a:ext>
            </a:extLst>
          </p:cNvPr>
          <p:cNvSpPr txBox="1"/>
          <p:nvPr/>
        </p:nvSpPr>
        <p:spPr>
          <a:xfrm>
            <a:off x="468455" y="2055689"/>
            <a:ext cx="8425379" cy="1976503"/>
          </a:xfrm>
          <a:prstGeom prst="rect">
            <a:avLst/>
          </a:prstGeom>
          <a:noFill/>
        </p:spPr>
        <p:txBody>
          <a:bodyPr wrap="square" rtlCol="0">
            <a:spAutoFit/>
          </a:bodyPr>
          <a:lstStyle/>
          <a:p>
            <a:pPr marL="342900" marR="0" lvl="0" indent="-342900" fontAlgn="auto">
              <a:lnSpc>
                <a:spcPct val="90000"/>
              </a:lnSpc>
              <a:spcBef>
                <a:spcPts val="1000"/>
              </a:spcBef>
              <a:spcAft>
                <a:spcPts val="0"/>
              </a:spcAft>
              <a:buClr>
                <a:srgbClr val="FF652C"/>
              </a:buClr>
              <a:buSzTx/>
              <a:buFont typeface="Wingdings" pitchFamily="2" charset="2"/>
              <a:buChar char="§"/>
              <a:tabLst/>
              <a:defRPr/>
            </a:pPr>
            <a:r>
              <a:rPr lang="en-GB" sz="1800" dirty="0">
                <a:latin typeface="DM Sans" pitchFamily="2" charset="0"/>
              </a:rPr>
              <a:t>General practice clinical pharmacists / PCN pharmacists / Sexual health leads </a:t>
            </a:r>
            <a:endParaRPr lang="en-US" sz="1800" dirty="0">
              <a:latin typeface="DM Sans" pitchFamily="2" charset="0"/>
            </a:endParaRPr>
          </a:p>
          <a:p>
            <a:pPr marL="342900" marR="0" lvl="0" indent="-342900" fontAlgn="auto">
              <a:lnSpc>
                <a:spcPct val="90000"/>
              </a:lnSpc>
              <a:spcBef>
                <a:spcPts val="1000"/>
              </a:spcBef>
              <a:spcAft>
                <a:spcPts val="0"/>
              </a:spcAft>
              <a:buClr>
                <a:srgbClr val="FF652C"/>
              </a:buClr>
              <a:buSzTx/>
              <a:buFont typeface="Wingdings" pitchFamily="2" charset="2"/>
              <a:buChar char="§"/>
              <a:tabLst/>
              <a:defRPr/>
            </a:pPr>
            <a:r>
              <a:rPr lang="en-GB" sz="1800" dirty="0">
                <a:latin typeface="DM Sans" pitchFamily="2" charset="0"/>
              </a:rPr>
              <a:t>Follow up emails to clarify any issues</a:t>
            </a:r>
          </a:p>
          <a:p>
            <a:pPr marL="342900" marR="0" lvl="0" indent="-342900" fontAlgn="auto">
              <a:lnSpc>
                <a:spcPct val="90000"/>
              </a:lnSpc>
              <a:spcBef>
                <a:spcPts val="1000"/>
              </a:spcBef>
              <a:spcAft>
                <a:spcPts val="0"/>
              </a:spcAft>
              <a:buClr>
                <a:srgbClr val="FF652C"/>
              </a:buClr>
              <a:buSzTx/>
              <a:buFont typeface="Wingdings" pitchFamily="2" charset="2"/>
              <a:buChar char="§"/>
              <a:tabLst/>
              <a:defRPr/>
            </a:pPr>
            <a:r>
              <a:rPr lang="en-GB" sz="1800" dirty="0">
                <a:latin typeface="DM Sans" pitchFamily="2" charset="0"/>
              </a:rPr>
              <a:t>Follow up phone calls with practice managers and clinical pharmacists to provide mentorship and support</a:t>
            </a:r>
          </a:p>
          <a:p>
            <a:pPr marL="342900" marR="0" lvl="0" indent="-342900" fontAlgn="auto">
              <a:lnSpc>
                <a:spcPct val="90000"/>
              </a:lnSpc>
              <a:spcBef>
                <a:spcPts val="1000"/>
              </a:spcBef>
              <a:spcAft>
                <a:spcPts val="0"/>
              </a:spcAft>
              <a:buClr>
                <a:srgbClr val="FF652C"/>
              </a:buClr>
              <a:buSzTx/>
              <a:buFont typeface="Wingdings" pitchFamily="2" charset="2"/>
              <a:buChar char="§"/>
              <a:tabLst/>
              <a:defRPr/>
            </a:pPr>
            <a:r>
              <a:rPr lang="en-GB" sz="1800" dirty="0">
                <a:latin typeface="DM Sans" pitchFamily="2" charset="0"/>
              </a:rPr>
              <a:t>Utilised links developed as PCN community pharmacist Lead</a:t>
            </a:r>
            <a:endParaRPr lang="en-US" i="0" dirty="0">
              <a:solidFill>
                <a:srgbClr val="0F6B61"/>
              </a:solidFill>
              <a:effectLst/>
              <a:latin typeface="DM Sans" pitchFamily="2" charset="0"/>
            </a:endParaRPr>
          </a:p>
        </p:txBody>
      </p:sp>
      <p:pic>
        <p:nvPicPr>
          <p:cNvPr id="9" name="Graphic 8" descr="Telephone with solid fill">
            <a:extLst>
              <a:ext uri="{FF2B5EF4-FFF2-40B4-BE49-F238E27FC236}">
                <a16:creationId xmlns:a16="http://schemas.microsoft.com/office/drawing/2014/main" id="{969E8F55-0FA8-9E52-2035-33F16F7F3D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41902" y="1694613"/>
            <a:ext cx="914400" cy="914400"/>
          </a:xfrm>
          <a:prstGeom prst="rect">
            <a:avLst/>
          </a:prstGeom>
        </p:spPr>
      </p:pic>
      <p:pic>
        <p:nvPicPr>
          <p:cNvPr id="13" name="Graphic 12" descr="Programmer female with solid fill">
            <a:extLst>
              <a:ext uri="{FF2B5EF4-FFF2-40B4-BE49-F238E27FC236}">
                <a16:creationId xmlns:a16="http://schemas.microsoft.com/office/drawing/2014/main" id="{82ADAE67-D2F3-BA3E-5A39-4A77AC8BE9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19540" y="3757749"/>
            <a:ext cx="914400" cy="914400"/>
          </a:xfrm>
          <a:prstGeom prst="rect">
            <a:avLst/>
          </a:prstGeom>
        </p:spPr>
      </p:pic>
    </p:spTree>
    <p:extLst>
      <p:ext uri="{BB962C8B-B14F-4D97-AF65-F5344CB8AC3E}">
        <p14:creationId xmlns:p14="http://schemas.microsoft.com/office/powerpoint/2010/main" val="3902184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707886"/>
          </a:xfrm>
          <a:prstGeom prst="rect">
            <a:avLst/>
          </a:prstGeom>
          <a:noFill/>
        </p:spPr>
        <p:txBody>
          <a:bodyPr wrap="square">
            <a:spAutoFit/>
          </a:bodyPr>
          <a:lstStyle/>
          <a:p>
            <a:r>
              <a:rPr lang="en-GB" sz="4000" dirty="0"/>
              <a:t>Making it work in practice</a:t>
            </a:r>
          </a:p>
        </p:txBody>
      </p:sp>
      <p:sp>
        <p:nvSpPr>
          <p:cNvPr id="8" name="TextBox 7">
            <a:extLst>
              <a:ext uri="{FF2B5EF4-FFF2-40B4-BE49-F238E27FC236}">
                <a16:creationId xmlns:a16="http://schemas.microsoft.com/office/drawing/2014/main" id="{58541A71-78D6-0B90-1A22-8478E4D631FF}"/>
              </a:ext>
            </a:extLst>
          </p:cNvPr>
          <p:cNvSpPr txBox="1"/>
          <p:nvPr/>
        </p:nvSpPr>
        <p:spPr>
          <a:xfrm>
            <a:off x="658236" y="1343355"/>
            <a:ext cx="8425379" cy="4369979"/>
          </a:xfrm>
          <a:prstGeom prst="rect">
            <a:avLst/>
          </a:prstGeom>
          <a:noFill/>
        </p:spPr>
        <p:txBody>
          <a:bodyPr wrap="square" rtlCol="0">
            <a:spAutoFit/>
          </a:bodyPr>
          <a:lstStyle/>
          <a:p>
            <a:pPr marR="0" lvl="0" algn="just" fontAlgn="auto">
              <a:lnSpc>
                <a:spcPct val="90000"/>
              </a:lnSpc>
              <a:spcBef>
                <a:spcPts val="1000"/>
              </a:spcBef>
              <a:spcAft>
                <a:spcPts val="0"/>
              </a:spcAft>
              <a:buClr>
                <a:srgbClr val="FF652C"/>
              </a:buClr>
              <a:buSzTx/>
              <a:tabLst/>
              <a:defRPr/>
            </a:pPr>
            <a:r>
              <a:rPr lang="en-GB" sz="1800" dirty="0">
                <a:latin typeface="DM Sans" pitchFamily="2" charset="0"/>
              </a:rPr>
              <a:t>Think about:</a:t>
            </a:r>
          </a:p>
          <a:p>
            <a:pPr marL="342900" marR="0" lvl="0" indent="-342900" fontAlgn="auto">
              <a:lnSpc>
                <a:spcPct val="90000"/>
              </a:lnSpc>
              <a:spcBef>
                <a:spcPts val="1000"/>
              </a:spcBef>
              <a:spcAft>
                <a:spcPts val="0"/>
              </a:spcAft>
              <a:buClr>
                <a:srgbClr val="FF652C"/>
              </a:buClr>
              <a:buSzTx/>
              <a:buFont typeface="Wingdings" pitchFamily="2" charset="2"/>
              <a:buChar char="§"/>
              <a:tabLst/>
              <a:defRPr/>
            </a:pPr>
            <a:r>
              <a:rPr lang="en-GB" sz="1800" dirty="0">
                <a:latin typeface="DM Sans" pitchFamily="2" charset="0"/>
              </a:rPr>
              <a:t>An appointment system and how to offer both appointments and walk-ins?</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 Manage bookings in your diaries to ensure staff aware of availability</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Clear process on what information to capture</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Support staff to measure weight, height and BP when needed.</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The use of remote consultations</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Most consultations will be continuations rather than initiations</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Encourage patients to access at least two weeks before they run out</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How do you help urgent need? Signposting?</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How do you manage pharmacist absence?</a:t>
            </a:r>
          </a:p>
          <a:p>
            <a:pPr marL="342900" marR="0" lvl="0" indent="-342900" fontAlgn="auto">
              <a:lnSpc>
                <a:spcPct val="90000"/>
              </a:lnSpc>
              <a:spcBef>
                <a:spcPts val="1000"/>
              </a:spcBef>
              <a:spcAft>
                <a:spcPts val="0"/>
              </a:spcAft>
              <a:buClr>
                <a:srgbClr val="FF652C"/>
              </a:buClr>
              <a:buSzTx/>
              <a:buFont typeface="Wingdings" pitchFamily="2" charset="2"/>
              <a:buChar char="§"/>
              <a:tabLst/>
              <a:defRPr/>
            </a:pPr>
            <a:endParaRPr lang="en-US" i="0" dirty="0">
              <a:solidFill>
                <a:srgbClr val="0F6B61"/>
              </a:solidFill>
              <a:effectLst/>
              <a:latin typeface="DM Sans" pitchFamily="2" charset="0"/>
            </a:endParaRPr>
          </a:p>
        </p:txBody>
      </p:sp>
      <p:pic>
        <p:nvPicPr>
          <p:cNvPr id="5" name="Graphic 4" descr="Daily calendar with solid fill">
            <a:extLst>
              <a:ext uri="{FF2B5EF4-FFF2-40B4-BE49-F238E27FC236}">
                <a16:creationId xmlns:a16="http://schemas.microsoft.com/office/drawing/2014/main" id="{284FEEC4-1AE5-5674-12BB-2538110308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65574" y="1950726"/>
            <a:ext cx="914400" cy="914400"/>
          </a:xfrm>
          <a:prstGeom prst="rect">
            <a:avLst/>
          </a:prstGeom>
        </p:spPr>
      </p:pic>
      <p:pic>
        <p:nvPicPr>
          <p:cNvPr id="10" name="Graphic 9" descr="Cycle with people with solid fill">
            <a:extLst>
              <a:ext uri="{FF2B5EF4-FFF2-40B4-BE49-F238E27FC236}">
                <a16:creationId xmlns:a16="http://schemas.microsoft.com/office/drawing/2014/main" id="{C9A367C0-331C-5440-96B0-1558B4AA6F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65574" y="3782027"/>
            <a:ext cx="914400" cy="914400"/>
          </a:xfrm>
          <a:prstGeom prst="rect">
            <a:avLst/>
          </a:prstGeom>
        </p:spPr>
      </p:pic>
    </p:spTree>
    <p:extLst>
      <p:ext uri="{BB962C8B-B14F-4D97-AF65-F5344CB8AC3E}">
        <p14:creationId xmlns:p14="http://schemas.microsoft.com/office/powerpoint/2010/main" val="3870827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707886"/>
          </a:xfrm>
          <a:prstGeom prst="rect">
            <a:avLst/>
          </a:prstGeom>
          <a:noFill/>
        </p:spPr>
        <p:txBody>
          <a:bodyPr wrap="square">
            <a:spAutoFit/>
          </a:bodyPr>
          <a:lstStyle/>
          <a:p>
            <a:r>
              <a:rPr lang="en-GB" sz="4000" dirty="0"/>
              <a:t>Making it work in practice</a:t>
            </a:r>
          </a:p>
        </p:txBody>
      </p:sp>
      <p:sp>
        <p:nvSpPr>
          <p:cNvPr id="8" name="TextBox 7">
            <a:extLst>
              <a:ext uri="{FF2B5EF4-FFF2-40B4-BE49-F238E27FC236}">
                <a16:creationId xmlns:a16="http://schemas.microsoft.com/office/drawing/2014/main" id="{58541A71-78D6-0B90-1A22-8478E4D631FF}"/>
              </a:ext>
            </a:extLst>
          </p:cNvPr>
          <p:cNvSpPr txBox="1"/>
          <p:nvPr/>
        </p:nvSpPr>
        <p:spPr>
          <a:xfrm>
            <a:off x="658236" y="1343355"/>
            <a:ext cx="8425379" cy="4369979"/>
          </a:xfrm>
          <a:prstGeom prst="rect">
            <a:avLst/>
          </a:prstGeom>
          <a:noFill/>
        </p:spPr>
        <p:txBody>
          <a:bodyPr wrap="square" rtlCol="0">
            <a:spAutoFit/>
          </a:bodyPr>
          <a:lstStyle/>
          <a:p>
            <a:pPr marR="0" lvl="0" algn="just" fontAlgn="auto">
              <a:lnSpc>
                <a:spcPct val="90000"/>
              </a:lnSpc>
              <a:spcBef>
                <a:spcPts val="1000"/>
              </a:spcBef>
              <a:spcAft>
                <a:spcPts val="0"/>
              </a:spcAft>
              <a:buClr>
                <a:srgbClr val="FF652C"/>
              </a:buClr>
              <a:buSzTx/>
              <a:tabLst/>
              <a:defRPr/>
            </a:pPr>
            <a:r>
              <a:rPr lang="en-GB" sz="1800" dirty="0">
                <a:latin typeface="DM Sans" pitchFamily="2" charset="0"/>
              </a:rPr>
              <a:t>Think about:</a:t>
            </a:r>
          </a:p>
          <a:p>
            <a:pPr marL="342900" marR="0" lvl="0" indent="-342900" fontAlgn="auto">
              <a:lnSpc>
                <a:spcPct val="90000"/>
              </a:lnSpc>
              <a:spcBef>
                <a:spcPts val="1000"/>
              </a:spcBef>
              <a:spcAft>
                <a:spcPts val="0"/>
              </a:spcAft>
              <a:buClr>
                <a:srgbClr val="FF652C"/>
              </a:buClr>
              <a:buSzTx/>
              <a:buFont typeface="Wingdings" pitchFamily="2" charset="2"/>
              <a:buChar char="§"/>
              <a:tabLst/>
              <a:defRPr/>
            </a:pPr>
            <a:r>
              <a:rPr lang="en-GB" sz="1800" dirty="0">
                <a:latin typeface="DM Sans" pitchFamily="2" charset="0"/>
              </a:rPr>
              <a:t>An appointment system and how to offer both appointments and walk-ins?</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 Manage bookings in your diaries to ensure staff aware of availability</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Clear process on what information to capture</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Support staff to measure weight, height and BP when needed.</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The use of remote consultations</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Most consultations will be continuations rather than initiations</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Encourage patients to access at least two weeks before they run out</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How do you help urgent need? Signposting?</a:t>
            </a:r>
          </a:p>
          <a:p>
            <a:pPr marL="342900" indent="-342900">
              <a:lnSpc>
                <a:spcPct val="90000"/>
              </a:lnSpc>
              <a:spcBef>
                <a:spcPts val="1000"/>
              </a:spcBef>
              <a:buClr>
                <a:srgbClr val="FF652C"/>
              </a:buClr>
              <a:buFont typeface="Wingdings" pitchFamily="2" charset="2"/>
              <a:buChar char="§"/>
              <a:defRPr/>
            </a:pPr>
            <a:r>
              <a:rPr lang="en-GB" sz="1800" dirty="0">
                <a:latin typeface="DM Sans" pitchFamily="2" charset="0"/>
              </a:rPr>
              <a:t>How do you manage pharmacist absence?</a:t>
            </a:r>
          </a:p>
          <a:p>
            <a:pPr marL="342900" marR="0" lvl="0" indent="-342900" fontAlgn="auto">
              <a:lnSpc>
                <a:spcPct val="90000"/>
              </a:lnSpc>
              <a:spcBef>
                <a:spcPts val="1000"/>
              </a:spcBef>
              <a:spcAft>
                <a:spcPts val="0"/>
              </a:spcAft>
              <a:buClr>
                <a:srgbClr val="FF652C"/>
              </a:buClr>
              <a:buSzTx/>
              <a:buFont typeface="Wingdings" pitchFamily="2" charset="2"/>
              <a:buChar char="§"/>
              <a:tabLst/>
              <a:defRPr/>
            </a:pPr>
            <a:endParaRPr lang="en-US" i="0" dirty="0">
              <a:solidFill>
                <a:srgbClr val="0F6B61"/>
              </a:solidFill>
              <a:effectLst/>
              <a:latin typeface="DM Sans" pitchFamily="2" charset="0"/>
            </a:endParaRPr>
          </a:p>
        </p:txBody>
      </p:sp>
      <p:pic>
        <p:nvPicPr>
          <p:cNvPr id="5" name="Graphic 4" descr="Daily calendar with solid fill">
            <a:extLst>
              <a:ext uri="{FF2B5EF4-FFF2-40B4-BE49-F238E27FC236}">
                <a16:creationId xmlns:a16="http://schemas.microsoft.com/office/drawing/2014/main" id="{284FEEC4-1AE5-5674-12BB-2538110308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65574" y="1950726"/>
            <a:ext cx="914400" cy="914400"/>
          </a:xfrm>
          <a:prstGeom prst="rect">
            <a:avLst/>
          </a:prstGeom>
        </p:spPr>
      </p:pic>
      <p:pic>
        <p:nvPicPr>
          <p:cNvPr id="10" name="Graphic 9" descr="Cycle with people with solid fill">
            <a:extLst>
              <a:ext uri="{FF2B5EF4-FFF2-40B4-BE49-F238E27FC236}">
                <a16:creationId xmlns:a16="http://schemas.microsoft.com/office/drawing/2014/main" id="{C9A367C0-331C-5440-96B0-1558B4AA6F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65574" y="3782027"/>
            <a:ext cx="914400" cy="914400"/>
          </a:xfrm>
          <a:prstGeom prst="rect">
            <a:avLst/>
          </a:prstGeom>
        </p:spPr>
      </p:pic>
    </p:spTree>
    <p:extLst>
      <p:ext uri="{BB962C8B-B14F-4D97-AF65-F5344CB8AC3E}">
        <p14:creationId xmlns:p14="http://schemas.microsoft.com/office/powerpoint/2010/main" val="337394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Providing the Service</a:t>
            </a:r>
          </a:p>
        </p:txBody>
      </p:sp>
      <p:pic>
        <p:nvPicPr>
          <p:cNvPr id="3" name="Picture 2">
            <a:extLst>
              <a:ext uri="{FF2B5EF4-FFF2-40B4-BE49-F238E27FC236}">
                <a16:creationId xmlns:a16="http://schemas.microsoft.com/office/drawing/2014/main" id="{6CF59DE5-778F-9558-01CE-8B1E80F6A77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22668" y="5978107"/>
            <a:ext cx="2359423" cy="749116"/>
          </a:xfrm>
          <a:prstGeom prst="rect">
            <a:avLst/>
          </a:prstGeom>
        </p:spPr>
      </p:pic>
    </p:spTree>
    <p:extLst>
      <p:ext uri="{BB962C8B-B14F-4D97-AF65-F5344CB8AC3E}">
        <p14:creationId xmlns:p14="http://schemas.microsoft.com/office/powerpoint/2010/main" val="2452218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Final Points for Consideration</a:t>
            </a:r>
          </a:p>
        </p:txBody>
      </p:sp>
      <p:pic>
        <p:nvPicPr>
          <p:cNvPr id="3" name="Picture 2">
            <a:extLst>
              <a:ext uri="{FF2B5EF4-FFF2-40B4-BE49-F238E27FC236}">
                <a16:creationId xmlns:a16="http://schemas.microsoft.com/office/drawing/2014/main" id="{6CF59DE5-778F-9558-01CE-8B1E80F6A77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22668" y="5978107"/>
            <a:ext cx="2359423" cy="749116"/>
          </a:xfrm>
          <a:prstGeom prst="rect">
            <a:avLst/>
          </a:prstGeom>
        </p:spPr>
      </p:pic>
    </p:spTree>
    <p:extLst>
      <p:ext uri="{BB962C8B-B14F-4D97-AF65-F5344CB8AC3E}">
        <p14:creationId xmlns:p14="http://schemas.microsoft.com/office/powerpoint/2010/main" val="3874230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1323439"/>
          </a:xfrm>
          <a:prstGeom prst="rect">
            <a:avLst/>
          </a:prstGeom>
          <a:noFill/>
        </p:spPr>
        <p:txBody>
          <a:bodyPr wrap="square">
            <a:spAutoFit/>
          </a:bodyPr>
          <a:lstStyle/>
          <a:p>
            <a:r>
              <a:rPr lang="en-US" sz="4000" dirty="0"/>
              <a:t>Guidance and resources</a:t>
            </a:r>
            <a:br>
              <a:rPr lang="en-GB" sz="6000" dirty="0"/>
            </a:br>
            <a:endParaRPr lang="en-GB" sz="4000" dirty="0"/>
          </a:p>
        </p:txBody>
      </p:sp>
      <p:sp>
        <p:nvSpPr>
          <p:cNvPr id="8" name="TextBox 7">
            <a:extLst>
              <a:ext uri="{FF2B5EF4-FFF2-40B4-BE49-F238E27FC236}">
                <a16:creationId xmlns:a16="http://schemas.microsoft.com/office/drawing/2014/main" id="{58541A71-78D6-0B90-1A22-8478E4D631FF}"/>
              </a:ext>
            </a:extLst>
          </p:cNvPr>
          <p:cNvSpPr txBox="1"/>
          <p:nvPr/>
        </p:nvSpPr>
        <p:spPr>
          <a:xfrm>
            <a:off x="580825" y="1395605"/>
            <a:ext cx="7898941" cy="285571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
                <a:srgbClr val="FF652C"/>
              </a:buClr>
              <a:buSzTx/>
              <a:buFontTx/>
              <a:buNone/>
              <a:tabLst/>
              <a:defRPr/>
            </a:pPr>
            <a:r>
              <a:rPr kumimoji="0" lang="en-US" sz="1800" b="1" i="0" u="none" strike="noStrike" kern="1200" cap="none" spc="0" normalizeH="0" baseline="0" noProof="0" dirty="0">
                <a:ln>
                  <a:noFill/>
                </a:ln>
                <a:effectLst/>
                <a:uLnTx/>
                <a:uFillTx/>
                <a:latin typeface="DM Sans Medium" pitchFamily="2" charset="0"/>
                <a:ea typeface="+mn-ea"/>
                <a:cs typeface="+mn-cs"/>
              </a:rPr>
              <a:t>Pharmacy team </a:t>
            </a:r>
          </a:p>
          <a:p>
            <a:pPr marL="457200" marR="0" lvl="0" indent="-457200" algn="l" defTabSz="914400" rtl="0" eaLnBrk="1" fontAlgn="auto" latinLnBrk="0" hangingPunct="1">
              <a:lnSpc>
                <a:spcPct val="100000"/>
              </a:lnSpc>
              <a:spcBef>
                <a:spcPct val="20000"/>
              </a:spcBef>
              <a:spcAft>
                <a:spcPts val="0"/>
              </a:spcAft>
              <a:buClr>
                <a:srgbClr val="FF652C"/>
              </a:buClr>
              <a:buSzTx/>
              <a:buFont typeface="Wingdings" panose="05000000000000000000" pitchFamily="2" charset="2"/>
              <a:buChar char="§"/>
              <a:tabLst/>
              <a:defRPr/>
            </a:pPr>
            <a:r>
              <a:rPr kumimoji="0" lang="en-US" sz="1800" b="0" i="0" u="none" strike="noStrike" kern="1200" cap="none" spc="0" normalizeH="0" baseline="0" noProof="0" dirty="0">
                <a:ln>
                  <a:noFill/>
                </a:ln>
                <a:effectLst/>
                <a:uLnTx/>
                <a:uFillTx/>
                <a:latin typeface="DM Sans" pitchFamily="2" charset="0"/>
                <a:ea typeface="+mn-ea"/>
                <a:cs typeface="+mn-cs"/>
              </a:rPr>
              <a:t>Use a whole pharmacy team approach to promotion and recruitment</a:t>
            </a:r>
          </a:p>
          <a:p>
            <a:pPr marL="457200" marR="0" lvl="0" indent="-457200" algn="l" defTabSz="914400" rtl="0" eaLnBrk="1" fontAlgn="auto" latinLnBrk="0" hangingPunct="1">
              <a:lnSpc>
                <a:spcPct val="100000"/>
              </a:lnSpc>
              <a:spcBef>
                <a:spcPct val="20000"/>
              </a:spcBef>
              <a:spcAft>
                <a:spcPts val="0"/>
              </a:spcAft>
              <a:buClr>
                <a:srgbClr val="FF652C"/>
              </a:buClr>
              <a:buSzTx/>
              <a:buFont typeface="Wingdings" panose="05000000000000000000" pitchFamily="2" charset="2"/>
              <a:buChar char="§"/>
              <a:tabLst/>
              <a:defRPr/>
            </a:pPr>
            <a:r>
              <a:rPr kumimoji="0" lang="en-US" sz="1800" b="0" i="0" u="none" strike="noStrike" kern="1200" cap="none" spc="0" normalizeH="0" baseline="0" noProof="0" dirty="0">
                <a:ln>
                  <a:noFill/>
                </a:ln>
                <a:effectLst/>
                <a:uLnTx/>
                <a:uFillTx/>
                <a:latin typeface="DM Sans" pitchFamily="2" charset="0"/>
                <a:ea typeface="+mn-ea"/>
                <a:cs typeface="+mn-cs"/>
              </a:rPr>
              <a:t>Community Pharmacy England </a:t>
            </a:r>
            <a:r>
              <a:rPr kumimoji="0" lang="en-US" sz="1800" b="0" i="0" u="none" strike="noStrike" kern="1200" cap="none" spc="0" normalizeH="0" baseline="0" noProof="0" dirty="0">
                <a:ln>
                  <a:noFill/>
                </a:ln>
                <a:solidFill>
                  <a:srgbClr val="C600B7"/>
                </a:solidFill>
                <a:effectLst/>
                <a:uLnTx/>
                <a:uFillTx/>
                <a:latin typeface="DM Sans" pitchFamily="2" charset="0"/>
                <a:ea typeface="+mn-ea"/>
                <a:cs typeface="+mn-cs"/>
              </a:rPr>
              <a:t>Briefing 033/23</a:t>
            </a:r>
            <a:r>
              <a:rPr kumimoji="0" lang="en-US" sz="1800" b="0" i="0" u="none" strike="noStrike" kern="1200" cap="none" spc="0" normalizeH="0" baseline="0" noProof="0" dirty="0">
                <a:ln>
                  <a:noFill/>
                </a:ln>
                <a:effectLst/>
                <a:uLnTx/>
                <a:uFillTx/>
                <a:latin typeface="DM Sans" pitchFamily="2" charset="0"/>
                <a:ea typeface="+mn-ea"/>
                <a:cs typeface="+mn-cs"/>
              </a:rPr>
              <a:t>: Briefing for pharmacy teams – the Pharmacy Contraception Advanced Service</a:t>
            </a:r>
            <a:endParaRPr kumimoji="0" lang="en-US" sz="1800" b="1" i="0" u="none" strike="noStrike" kern="1200" cap="none" spc="0" normalizeH="0" baseline="0" noProof="0" dirty="0">
              <a:ln>
                <a:noFill/>
              </a:ln>
              <a:effectLst/>
              <a:uLnTx/>
              <a:uFillTx/>
              <a:latin typeface="DM Sans" pitchFamily="2" charset="0"/>
              <a:ea typeface="+mn-ea"/>
              <a:cs typeface="+mn-cs"/>
            </a:endParaRPr>
          </a:p>
          <a:p>
            <a:pPr marL="457200" marR="0" lvl="0" indent="-457200" algn="l" defTabSz="914400" rtl="0" eaLnBrk="1" fontAlgn="auto" latinLnBrk="0" hangingPunct="1">
              <a:lnSpc>
                <a:spcPct val="100000"/>
              </a:lnSpc>
              <a:spcBef>
                <a:spcPct val="20000"/>
              </a:spcBef>
              <a:spcAft>
                <a:spcPts val="0"/>
              </a:spcAft>
              <a:buClr>
                <a:srgbClr val="FF652C"/>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C600B7"/>
                </a:solidFill>
                <a:effectLst/>
                <a:uLnTx/>
                <a:uFillTx/>
                <a:latin typeface="DM Sans" pitchFamily="2" charset="0"/>
                <a:ea typeface="+mn-ea"/>
                <a:cs typeface="+mn-cs"/>
              </a:rPr>
              <a:t>Pharmacy staff providing blood pressure and BMI measurements must be appropriately trained and competent</a:t>
            </a:r>
          </a:p>
          <a:p>
            <a:pPr marL="285750" indent="-285750">
              <a:buFont typeface="Wingdings" panose="05000000000000000000" pitchFamily="2" charset="2"/>
              <a:buChar char="§"/>
            </a:pPr>
            <a:endParaRPr lang="en-US" sz="1800" b="1" dirty="0">
              <a:latin typeface="DM Sans" pitchFamily="2" charset="77"/>
            </a:endParaRPr>
          </a:p>
          <a:p>
            <a:pPr marL="342900" marR="0" lvl="0" indent="-342900" fontAlgn="auto">
              <a:lnSpc>
                <a:spcPct val="90000"/>
              </a:lnSpc>
              <a:spcBef>
                <a:spcPts val="1000"/>
              </a:spcBef>
              <a:spcAft>
                <a:spcPts val="0"/>
              </a:spcAft>
              <a:buClr>
                <a:srgbClr val="FF652C"/>
              </a:buClr>
              <a:buSzTx/>
              <a:buFont typeface="Wingdings" pitchFamily="2" charset="2"/>
              <a:buChar char="§"/>
              <a:tabLst/>
              <a:defRPr/>
            </a:pPr>
            <a:endParaRPr lang="en-US" i="0" dirty="0">
              <a:solidFill>
                <a:srgbClr val="0F6B61"/>
              </a:solidFill>
              <a:effectLst/>
              <a:latin typeface="DM Sans" pitchFamily="2" charset="0"/>
            </a:endParaRPr>
          </a:p>
        </p:txBody>
      </p:sp>
      <p:pic>
        <p:nvPicPr>
          <p:cNvPr id="5" name="Graphic 4" descr="Users with solid fill">
            <a:extLst>
              <a:ext uri="{FF2B5EF4-FFF2-40B4-BE49-F238E27FC236}">
                <a16:creationId xmlns:a16="http://schemas.microsoft.com/office/drawing/2014/main" id="{FCA1D6EE-6EF4-5BB1-EF62-4F9B88D90A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41902" y="1369461"/>
            <a:ext cx="914400" cy="914400"/>
          </a:xfrm>
          <a:prstGeom prst="rect">
            <a:avLst/>
          </a:prstGeom>
        </p:spPr>
      </p:pic>
      <p:pic>
        <p:nvPicPr>
          <p:cNvPr id="10" name="Graphic 9" descr="Badge Tick with solid fill">
            <a:extLst>
              <a:ext uri="{FF2B5EF4-FFF2-40B4-BE49-F238E27FC236}">
                <a16:creationId xmlns:a16="http://schemas.microsoft.com/office/drawing/2014/main" id="{8A25BE58-352E-1776-7998-B46787763E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84977" y="3659740"/>
            <a:ext cx="914400" cy="914400"/>
          </a:xfrm>
          <a:prstGeom prst="rect">
            <a:avLst/>
          </a:prstGeom>
        </p:spPr>
      </p:pic>
    </p:spTree>
    <p:extLst>
      <p:ext uri="{BB962C8B-B14F-4D97-AF65-F5344CB8AC3E}">
        <p14:creationId xmlns:p14="http://schemas.microsoft.com/office/powerpoint/2010/main" val="58495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707886"/>
          </a:xfrm>
          <a:prstGeom prst="rect">
            <a:avLst/>
          </a:prstGeom>
          <a:noFill/>
        </p:spPr>
        <p:txBody>
          <a:bodyPr wrap="square">
            <a:spAutoFit/>
          </a:bodyPr>
          <a:lstStyle/>
          <a:p>
            <a:r>
              <a:rPr lang="en-US" sz="4000" dirty="0"/>
              <a:t>Axess Sexual Health Sites </a:t>
            </a:r>
            <a:endParaRPr lang="en-GB" sz="4000" dirty="0"/>
          </a:p>
        </p:txBody>
      </p:sp>
      <p:sp>
        <p:nvSpPr>
          <p:cNvPr id="8" name="TextBox 7">
            <a:extLst>
              <a:ext uri="{FF2B5EF4-FFF2-40B4-BE49-F238E27FC236}">
                <a16:creationId xmlns:a16="http://schemas.microsoft.com/office/drawing/2014/main" id="{58541A71-78D6-0B90-1A22-8478E4D631FF}"/>
              </a:ext>
            </a:extLst>
          </p:cNvPr>
          <p:cNvSpPr txBox="1"/>
          <p:nvPr/>
        </p:nvSpPr>
        <p:spPr>
          <a:xfrm>
            <a:off x="580825" y="1395605"/>
            <a:ext cx="7900702" cy="369332"/>
          </a:xfrm>
          <a:prstGeom prst="rect">
            <a:avLst/>
          </a:prstGeom>
          <a:noFill/>
        </p:spPr>
        <p:txBody>
          <a:bodyPr wrap="square" rtlCol="0">
            <a:spAutoFit/>
          </a:bodyPr>
          <a:lstStyle/>
          <a:p>
            <a:pPr marL="457200" indent="-457200">
              <a:spcBef>
                <a:spcPct val="20000"/>
              </a:spcBef>
              <a:buClr>
                <a:srgbClr val="FF652C"/>
              </a:buClr>
              <a:buFont typeface="Wingdings" panose="05000000000000000000" pitchFamily="2" charset="2"/>
              <a:buChar char="§"/>
              <a:defRPr/>
            </a:pPr>
            <a:r>
              <a:rPr lang="en-US" dirty="0">
                <a:solidFill>
                  <a:srgbClr val="C600B7"/>
                </a:solidFill>
                <a:latin typeface="DM Sans" pitchFamily="2" charset="0"/>
              </a:rPr>
              <a:t>See separate set of slides </a:t>
            </a:r>
            <a:endParaRPr lang="en-US" i="0" dirty="0">
              <a:solidFill>
                <a:srgbClr val="0F6B61"/>
              </a:solidFill>
              <a:effectLst/>
              <a:latin typeface="DM Sans" pitchFamily="2" charset="0"/>
            </a:endParaRPr>
          </a:p>
        </p:txBody>
      </p:sp>
      <p:pic>
        <p:nvPicPr>
          <p:cNvPr id="5" name="Graphic 4" descr="Users with solid fill">
            <a:extLst>
              <a:ext uri="{FF2B5EF4-FFF2-40B4-BE49-F238E27FC236}">
                <a16:creationId xmlns:a16="http://schemas.microsoft.com/office/drawing/2014/main" id="{FCA1D6EE-6EF4-5BB1-EF62-4F9B88D90A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41902" y="1369461"/>
            <a:ext cx="914400" cy="914400"/>
          </a:xfrm>
          <a:prstGeom prst="rect">
            <a:avLst/>
          </a:prstGeom>
        </p:spPr>
      </p:pic>
      <p:pic>
        <p:nvPicPr>
          <p:cNvPr id="10" name="Graphic 9" descr="Badge Tick with solid fill">
            <a:extLst>
              <a:ext uri="{FF2B5EF4-FFF2-40B4-BE49-F238E27FC236}">
                <a16:creationId xmlns:a16="http://schemas.microsoft.com/office/drawing/2014/main" id="{8A25BE58-352E-1776-7998-B46787763E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84977" y="3659740"/>
            <a:ext cx="914400" cy="914400"/>
          </a:xfrm>
          <a:prstGeom prst="rect">
            <a:avLst/>
          </a:prstGeom>
        </p:spPr>
      </p:pic>
    </p:spTree>
    <p:extLst>
      <p:ext uri="{BB962C8B-B14F-4D97-AF65-F5344CB8AC3E}">
        <p14:creationId xmlns:p14="http://schemas.microsoft.com/office/powerpoint/2010/main" val="964434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966157"/>
            <a:ext cx="10428088" cy="754397"/>
          </a:xfrm>
        </p:spPr>
        <p:txBody>
          <a:bodyPr>
            <a:normAutofit fontScale="90000"/>
          </a:bodyPr>
          <a:lstStyle/>
          <a:p>
            <a:br>
              <a:rPr lang="en-GB" sz="4400" dirty="0"/>
            </a:br>
            <a:br>
              <a:rPr lang="en-GB" sz="4400"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800100" lvl="1" indent="-342900">
              <a:lnSpc>
                <a:spcPct val="150000"/>
              </a:lnSpc>
              <a:buClr>
                <a:srgbClr val="FF652C"/>
              </a:buClr>
              <a:buFont typeface="Wingdings" panose="05000000000000000000" pitchFamily="2" charset="2"/>
              <a:buChar char="ü"/>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7" name="TextBox 6">
            <a:extLst>
              <a:ext uri="{FF2B5EF4-FFF2-40B4-BE49-F238E27FC236}">
                <a16:creationId xmlns:a16="http://schemas.microsoft.com/office/drawing/2014/main" id="{4C1088AB-3717-686D-89A0-AB4594ADBA56}"/>
              </a:ext>
            </a:extLst>
          </p:cNvPr>
          <p:cNvSpPr txBox="1"/>
          <p:nvPr/>
        </p:nvSpPr>
        <p:spPr>
          <a:xfrm>
            <a:off x="468455" y="441214"/>
            <a:ext cx="9926376" cy="707886"/>
          </a:xfrm>
          <a:prstGeom prst="rect">
            <a:avLst/>
          </a:prstGeom>
          <a:noFill/>
        </p:spPr>
        <p:txBody>
          <a:bodyPr wrap="square">
            <a:spAutoFit/>
          </a:bodyPr>
          <a:lstStyle/>
          <a:p>
            <a:r>
              <a:rPr lang="en-GB" sz="4000" dirty="0">
                <a:latin typeface="Mokoko Medium"/>
              </a:rPr>
              <a:t>Further information and resources</a:t>
            </a:r>
            <a:endParaRPr lang="en-GB" sz="4000" dirty="0"/>
          </a:p>
        </p:txBody>
      </p:sp>
      <p:sp>
        <p:nvSpPr>
          <p:cNvPr id="8" name="TextBox 7">
            <a:extLst>
              <a:ext uri="{FF2B5EF4-FFF2-40B4-BE49-F238E27FC236}">
                <a16:creationId xmlns:a16="http://schemas.microsoft.com/office/drawing/2014/main" id="{58541A71-78D6-0B90-1A22-8478E4D631FF}"/>
              </a:ext>
            </a:extLst>
          </p:cNvPr>
          <p:cNvSpPr txBox="1"/>
          <p:nvPr/>
        </p:nvSpPr>
        <p:spPr>
          <a:xfrm>
            <a:off x="580825" y="1395605"/>
            <a:ext cx="9089385" cy="4047839"/>
          </a:xfrm>
          <a:prstGeom prst="rect">
            <a:avLst/>
          </a:prstGeom>
          <a:noFill/>
        </p:spPr>
        <p:txBody>
          <a:bodyPr wrap="square" rtlCol="0">
            <a:spAutoFit/>
          </a:bodyPr>
          <a:lstStyle/>
          <a:p>
            <a:pPr marL="285750" indent="-285750">
              <a:buFont typeface="Wingdings" panose="05000000000000000000" pitchFamily="2" charset="2"/>
              <a:buChar char="§"/>
            </a:pPr>
            <a:endParaRPr lang="en-US" sz="1800" b="1" dirty="0">
              <a:latin typeface="DM Sans" pitchFamily="2" charset="77"/>
              <a:hlinkClick r:id="rId4"/>
            </a:endParaRPr>
          </a:p>
          <a:p>
            <a:pPr marL="285750" indent="-285750">
              <a:buFont typeface="Wingdings" panose="05000000000000000000" pitchFamily="2" charset="2"/>
              <a:buChar char="§"/>
            </a:pPr>
            <a:endParaRPr lang="en-US" b="1" dirty="0">
              <a:latin typeface="DM Sans" pitchFamily="2" charset="77"/>
              <a:hlinkClick r:id="rId4"/>
            </a:endParaRPr>
          </a:p>
          <a:p>
            <a:pPr marL="342900" indent="-342900">
              <a:lnSpc>
                <a:spcPct val="90000"/>
              </a:lnSpc>
              <a:spcBef>
                <a:spcPts val="1000"/>
              </a:spcBef>
              <a:buClr>
                <a:srgbClr val="FF652C"/>
              </a:buClr>
              <a:buFont typeface="Wingdings" pitchFamily="2" charset="2"/>
              <a:buChar char="§"/>
              <a:defRPr/>
            </a:pPr>
            <a:r>
              <a:rPr lang="en-US" dirty="0">
                <a:latin typeface="DM Sans" pitchFamily="2" charset="0"/>
                <a:hlinkClick r:id="rId4">
                  <a:extLst>
                    <a:ext uri="{A12FA001-AC4F-418D-AE19-62706E023703}">
                      <ahyp:hlinkClr xmlns:ahyp="http://schemas.microsoft.com/office/drawing/2018/hyperlinkcolor" val="tx"/>
                    </a:ext>
                  </a:extLst>
                </a:hlinkClick>
              </a:rPr>
              <a:t>cpe.org.uk/PCS</a:t>
            </a:r>
            <a:endParaRPr lang="en-US" dirty="0">
              <a:latin typeface="DM Sans" pitchFamily="2" charset="0"/>
            </a:endParaRPr>
          </a:p>
          <a:p>
            <a:pPr marL="342900" indent="-342900">
              <a:lnSpc>
                <a:spcPct val="90000"/>
              </a:lnSpc>
              <a:spcBef>
                <a:spcPts val="1000"/>
              </a:spcBef>
              <a:buClr>
                <a:srgbClr val="FF652C"/>
              </a:buClr>
              <a:buFont typeface="Wingdings" pitchFamily="2" charset="2"/>
              <a:buChar char="§"/>
              <a:defRPr/>
            </a:pPr>
            <a:r>
              <a:rPr lang="en-US" dirty="0">
                <a:latin typeface="DM Sans" pitchFamily="2" charset="0"/>
              </a:rPr>
              <a:t>FAQs: </a:t>
            </a:r>
            <a:r>
              <a:rPr lang="en-US" dirty="0">
                <a:latin typeface="DM Sans" pitchFamily="2" charset="0"/>
                <a:hlinkClick r:id="rId5">
                  <a:extLst>
                    <a:ext uri="{A12FA001-AC4F-418D-AE19-62706E023703}">
                      <ahyp:hlinkClr xmlns:ahyp="http://schemas.microsoft.com/office/drawing/2018/hyperlinkcolor" val="tx"/>
                    </a:ext>
                  </a:extLst>
                </a:hlinkClick>
              </a:rPr>
              <a:t>cpe.org.uk/</a:t>
            </a:r>
            <a:r>
              <a:rPr lang="en-US" dirty="0" err="1">
                <a:latin typeface="DM Sans" pitchFamily="2" charset="0"/>
                <a:hlinkClick r:id="rId5">
                  <a:extLst>
                    <a:ext uri="{A12FA001-AC4F-418D-AE19-62706E023703}">
                      <ahyp:hlinkClr xmlns:ahyp="http://schemas.microsoft.com/office/drawing/2018/hyperlinkcolor" val="tx"/>
                    </a:ext>
                  </a:extLst>
                </a:hlinkClick>
              </a:rPr>
              <a:t>PCSfaqs</a:t>
            </a:r>
            <a:endParaRPr lang="en-US" dirty="0">
              <a:latin typeface="DM Sans" pitchFamily="2" charset="0"/>
            </a:endParaRPr>
          </a:p>
          <a:p>
            <a:pPr marL="342900" indent="-342900">
              <a:lnSpc>
                <a:spcPct val="90000"/>
              </a:lnSpc>
              <a:spcBef>
                <a:spcPts val="1000"/>
              </a:spcBef>
              <a:buClr>
                <a:srgbClr val="FF652C"/>
              </a:buClr>
              <a:buFont typeface="Wingdings" pitchFamily="2" charset="2"/>
              <a:buChar char="§"/>
              <a:defRPr/>
            </a:pPr>
            <a:r>
              <a:rPr lang="en-US" dirty="0">
                <a:latin typeface="DM Sans" pitchFamily="2" charset="0"/>
              </a:rPr>
              <a:t>www.Brook.org.uk</a:t>
            </a:r>
          </a:p>
          <a:p>
            <a:pPr marL="342900" indent="-342900">
              <a:lnSpc>
                <a:spcPct val="90000"/>
              </a:lnSpc>
              <a:spcBef>
                <a:spcPts val="1000"/>
              </a:spcBef>
              <a:buClr>
                <a:srgbClr val="FF652C"/>
              </a:buClr>
              <a:buFont typeface="Wingdings" pitchFamily="2" charset="2"/>
              <a:buChar char="§"/>
              <a:defRPr/>
            </a:pPr>
            <a:r>
              <a:rPr lang="en-US" dirty="0">
                <a:latin typeface="DM Sans" pitchFamily="2" charset="0"/>
                <a:hlinkClick r:id="rId6">
                  <a:extLst>
                    <a:ext uri="{A12FA001-AC4F-418D-AE19-62706E023703}">
                      <ahyp:hlinkClr xmlns:ahyp="http://schemas.microsoft.com/office/drawing/2018/hyperlinkcolor" val="tx"/>
                    </a:ext>
                  </a:extLst>
                </a:hlinkClick>
              </a:rPr>
              <a:t>www.Contraceptionchoices.org</a:t>
            </a:r>
            <a:endParaRPr lang="en-US" dirty="0">
              <a:latin typeface="DM Sans" pitchFamily="2" charset="0"/>
            </a:endParaRPr>
          </a:p>
          <a:p>
            <a:pPr marL="342900" indent="-342900">
              <a:lnSpc>
                <a:spcPct val="90000"/>
              </a:lnSpc>
              <a:spcBef>
                <a:spcPts val="1000"/>
              </a:spcBef>
              <a:buClr>
                <a:srgbClr val="FF652C"/>
              </a:buClr>
              <a:buFont typeface="Wingdings" pitchFamily="2" charset="2"/>
              <a:buChar char="§"/>
              <a:defRPr/>
            </a:pPr>
            <a:r>
              <a:rPr lang="en-US" dirty="0">
                <a:latin typeface="DM Sans" pitchFamily="2" charset="0"/>
              </a:rPr>
              <a:t>FSRH UMEC: </a:t>
            </a:r>
            <a:r>
              <a:rPr lang="en-GB" dirty="0">
                <a:latin typeface="DM Sans" pitchFamily="2" charset="0"/>
                <a:hlinkClick r:id="rId7">
                  <a:extLst>
                    <a:ext uri="{A12FA001-AC4F-418D-AE19-62706E023703}">
                      <ahyp:hlinkClr xmlns:ahyp="http://schemas.microsoft.com/office/drawing/2018/hyperlinkcolor" val="tx"/>
                    </a:ext>
                  </a:extLst>
                </a:hlinkClick>
              </a:rPr>
              <a:t>UK Medical Eligibility Criteria for Contraceptive Use (UKMEC) | FSRH</a:t>
            </a:r>
            <a:endParaRPr lang="en-GB" dirty="0">
              <a:latin typeface="DM Sans" pitchFamily="2" charset="0"/>
            </a:endParaRPr>
          </a:p>
          <a:p>
            <a:pPr marL="342900" indent="-342900">
              <a:lnSpc>
                <a:spcPct val="90000"/>
              </a:lnSpc>
              <a:spcBef>
                <a:spcPts val="1000"/>
              </a:spcBef>
              <a:buClr>
                <a:srgbClr val="FF652C"/>
              </a:buClr>
              <a:buFont typeface="Wingdings" pitchFamily="2" charset="2"/>
              <a:buChar char="§"/>
              <a:defRPr/>
            </a:pPr>
            <a:r>
              <a:rPr lang="en-GB" dirty="0">
                <a:latin typeface="DM Sans" pitchFamily="2" charset="0"/>
              </a:rPr>
              <a:t>Axess COC Decision making Algorithm</a:t>
            </a:r>
            <a:r>
              <a:rPr lang="en-US" dirty="0">
                <a:latin typeface="DM Sans" pitchFamily="2" charset="0"/>
              </a:rPr>
              <a:t> </a:t>
            </a:r>
          </a:p>
          <a:p>
            <a:pPr marL="342900" indent="-342900">
              <a:lnSpc>
                <a:spcPct val="90000"/>
              </a:lnSpc>
              <a:spcBef>
                <a:spcPts val="1000"/>
              </a:spcBef>
              <a:buClr>
                <a:srgbClr val="FF652C"/>
              </a:buClr>
              <a:buFont typeface="Wingdings" pitchFamily="2" charset="2"/>
              <a:buChar char="§"/>
              <a:defRPr/>
            </a:pPr>
            <a:r>
              <a:rPr lang="en-GB" dirty="0">
                <a:latin typeface="DM Sans" pitchFamily="2" charset="0"/>
              </a:rPr>
              <a:t>Lets talk about it Contraception</a:t>
            </a:r>
            <a:r>
              <a:rPr lang="en-GB">
                <a:latin typeface="DM Sans" pitchFamily="2" charset="0"/>
              </a:rPr>
              <a:t>: </a:t>
            </a:r>
            <a:r>
              <a:rPr lang="en-GB">
                <a:hlinkClick r:id="rId8"/>
              </a:rPr>
              <a:t>Lets </a:t>
            </a:r>
            <a:r>
              <a:rPr lang="en-GB" dirty="0">
                <a:hlinkClick r:id="rId8"/>
              </a:rPr>
              <a:t>talk about it Contraception</a:t>
            </a:r>
            <a:endParaRPr lang="en-US" dirty="0">
              <a:latin typeface="DM Sans" pitchFamily="2" charset="0"/>
            </a:endParaRPr>
          </a:p>
          <a:p>
            <a:pPr marL="342900" indent="-342900">
              <a:lnSpc>
                <a:spcPct val="90000"/>
              </a:lnSpc>
              <a:spcBef>
                <a:spcPts val="1000"/>
              </a:spcBef>
              <a:buClr>
                <a:srgbClr val="FF652C"/>
              </a:buClr>
              <a:buFont typeface="Wingdings" pitchFamily="2" charset="2"/>
              <a:buChar char="§"/>
              <a:defRPr/>
            </a:pPr>
            <a:endParaRPr lang="en-US" dirty="0">
              <a:latin typeface="DM Sans" pitchFamily="2" charset="0"/>
            </a:endParaRPr>
          </a:p>
          <a:p>
            <a:pPr marL="342900" marR="0" lvl="0" indent="-342900" fontAlgn="auto">
              <a:lnSpc>
                <a:spcPct val="90000"/>
              </a:lnSpc>
              <a:spcBef>
                <a:spcPts val="1000"/>
              </a:spcBef>
              <a:spcAft>
                <a:spcPts val="0"/>
              </a:spcAft>
              <a:buClr>
                <a:srgbClr val="FF652C"/>
              </a:buClr>
              <a:buSzTx/>
              <a:buFont typeface="Wingdings" pitchFamily="2" charset="2"/>
              <a:buChar char="§"/>
              <a:tabLst/>
              <a:defRPr/>
            </a:pPr>
            <a:endParaRPr lang="en-US" i="0" dirty="0">
              <a:solidFill>
                <a:srgbClr val="0F6B61"/>
              </a:solidFill>
              <a:effectLst/>
              <a:latin typeface="DM Sans" pitchFamily="2" charset="0"/>
            </a:endParaRPr>
          </a:p>
        </p:txBody>
      </p:sp>
      <p:pic>
        <p:nvPicPr>
          <p:cNvPr id="9" name="Graphic 8" descr="Monitor with solid fill">
            <a:extLst>
              <a:ext uri="{FF2B5EF4-FFF2-40B4-BE49-F238E27FC236}">
                <a16:creationId xmlns:a16="http://schemas.microsoft.com/office/drawing/2014/main" id="{3C70D4C4-1ABC-FDA3-D277-BC3C96DBCAF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38122" y="1950122"/>
            <a:ext cx="914400" cy="914400"/>
          </a:xfrm>
          <a:prstGeom prst="rect">
            <a:avLst/>
          </a:prstGeom>
        </p:spPr>
      </p:pic>
      <p:sp>
        <p:nvSpPr>
          <p:cNvPr id="12" name="TextBox 11">
            <a:extLst>
              <a:ext uri="{FF2B5EF4-FFF2-40B4-BE49-F238E27FC236}">
                <a16:creationId xmlns:a16="http://schemas.microsoft.com/office/drawing/2014/main" id="{ED5EBF18-9766-CFBC-8285-0BE23068ABCD}"/>
              </a:ext>
            </a:extLst>
          </p:cNvPr>
          <p:cNvSpPr txBox="1"/>
          <p:nvPr/>
        </p:nvSpPr>
        <p:spPr>
          <a:xfrm>
            <a:off x="3312543" y="5065905"/>
            <a:ext cx="6357667" cy="369332"/>
          </a:xfrm>
          <a:prstGeom prst="rect">
            <a:avLst/>
          </a:prstGeom>
          <a:noFill/>
        </p:spPr>
        <p:txBody>
          <a:bodyPr wrap="square">
            <a:spAutoFit/>
          </a:bodyPr>
          <a:lstStyle/>
          <a:p>
            <a:pPr algn="ctr"/>
            <a:r>
              <a:rPr lang="en-US" sz="1800" b="1" dirty="0">
                <a:latin typeface="DM Sans" pitchFamily="2" charset="77"/>
              </a:rPr>
              <a:t>Good luck with the service!</a:t>
            </a:r>
          </a:p>
        </p:txBody>
      </p:sp>
    </p:spTree>
    <p:extLst>
      <p:ext uri="{BB962C8B-B14F-4D97-AF65-F5344CB8AC3E}">
        <p14:creationId xmlns:p14="http://schemas.microsoft.com/office/powerpoint/2010/main" val="679736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Questions</a:t>
            </a:r>
          </a:p>
        </p:txBody>
      </p:sp>
      <p:pic>
        <p:nvPicPr>
          <p:cNvPr id="3" name="Picture 2">
            <a:extLst>
              <a:ext uri="{FF2B5EF4-FFF2-40B4-BE49-F238E27FC236}">
                <a16:creationId xmlns:a16="http://schemas.microsoft.com/office/drawing/2014/main" id="{6CF59DE5-778F-9558-01CE-8B1E80F6A77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22668" y="5978107"/>
            <a:ext cx="2359423" cy="749116"/>
          </a:xfrm>
          <a:prstGeom prst="rect">
            <a:avLst/>
          </a:prstGeom>
        </p:spPr>
      </p:pic>
    </p:spTree>
    <p:extLst>
      <p:ext uri="{BB962C8B-B14F-4D97-AF65-F5344CB8AC3E}">
        <p14:creationId xmlns:p14="http://schemas.microsoft.com/office/powerpoint/2010/main" val="349357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550885"/>
            <a:ext cx="10416822" cy="843189"/>
          </a:xfrm>
        </p:spPr>
        <p:txBody>
          <a:bodyPr>
            <a:normAutofit fontScale="90000"/>
          </a:bodyPr>
          <a:lstStyle/>
          <a:p>
            <a:r>
              <a:rPr lang="en-GB" sz="4400" dirty="0"/>
              <a:t>Eligibility – Inclusion Criteria</a:t>
            </a:r>
            <a:br>
              <a:rPr lang="en-GB" dirty="0"/>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a:bodyPr>
          <a:lstStyle/>
          <a:p>
            <a:pPr marL="285750" indent="-285750" algn="just">
              <a:buClr>
                <a:srgbClr val="FF652C"/>
              </a:buClr>
              <a:buFont typeface="Wingdings" panose="05000000000000000000" pitchFamily="2" charset="2"/>
              <a:buChar char="§"/>
            </a:pPr>
            <a:r>
              <a:rPr lang="en-US" sz="2800" b="0" i="0" dirty="0">
                <a:effectLst/>
                <a:latin typeface="DM Sans" pitchFamily="2" charset="0"/>
              </a:rPr>
              <a:t>Seeking to be initiated; or </a:t>
            </a:r>
          </a:p>
          <a:p>
            <a:pPr marL="285750" indent="-285750" algn="just">
              <a:buClr>
                <a:srgbClr val="FF652C"/>
              </a:buClr>
              <a:buFont typeface="Wingdings" panose="05000000000000000000" pitchFamily="2" charset="2"/>
              <a:buChar char="§"/>
            </a:pPr>
            <a:r>
              <a:rPr lang="en-US" sz="2800" dirty="0">
                <a:latin typeface="DM Sans" pitchFamily="2" charset="0"/>
              </a:rPr>
              <a:t>S</a:t>
            </a:r>
            <a:r>
              <a:rPr lang="en-US" sz="2800" b="0" i="0" dirty="0">
                <a:effectLst/>
                <a:latin typeface="DM Sans" pitchFamily="2" charset="0"/>
              </a:rPr>
              <a:t>eeking a further supply of their ongoing OC:</a:t>
            </a:r>
          </a:p>
          <a:p>
            <a:pPr lvl="1" algn="just">
              <a:buClr>
                <a:srgbClr val="FF652C"/>
              </a:buClr>
              <a:buFont typeface="Courier New" panose="02070309020205020404" pitchFamily="49" charset="0"/>
              <a:buChar char="o"/>
            </a:pPr>
            <a:r>
              <a:rPr lang="en-US" sz="2400" b="0" i="0" dirty="0">
                <a:effectLst/>
                <a:latin typeface="DM Sans" pitchFamily="2" charset="0"/>
              </a:rPr>
              <a:t>Combined oral contraceptive (COC) – age from menarche up to and including 49 years of age </a:t>
            </a:r>
          </a:p>
          <a:p>
            <a:pPr lvl="1" algn="just">
              <a:buClr>
                <a:srgbClr val="FF652C"/>
              </a:buClr>
              <a:buFont typeface="Courier New" panose="02070309020205020404" pitchFamily="49" charset="0"/>
              <a:buChar char="o"/>
            </a:pPr>
            <a:r>
              <a:rPr lang="en-US" sz="2400" b="0" i="0" dirty="0">
                <a:effectLst/>
                <a:latin typeface="DM Sans" pitchFamily="2" charset="0"/>
              </a:rPr>
              <a:t>Progestogen only pill (POP) – age from menarche up to and including </a:t>
            </a:r>
            <a:r>
              <a:rPr lang="en-US" sz="2400" dirty="0">
                <a:latin typeface="DM Sans" pitchFamily="2" charset="0"/>
              </a:rPr>
              <a:t>54 years </a:t>
            </a: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pic>
        <p:nvPicPr>
          <p:cNvPr id="5" name="Graphic 4" descr="Badge Tick1 with solid fill">
            <a:extLst>
              <a:ext uri="{FF2B5EF4-FFF2-40B4-BE49-F238E27FC236}">
                <a16:creationId xmlns:a16="http://schemas.microsoft.com/office/drawing/2014/main" id="{5F157C00-261C-8649-E464-E7AEE0479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13405" y="2835895"/>
            <a:ext cx="1023629" cy="1023629"/>
          </a:xfrm>
          <a:prstGeom prst="rect">
            <a:avLst/>
          </a:prstGeom>
        </p:spPr>
      </p:pic>
    </p:spTree>
    <p:extLst>
      <p:ext uri="{BB962C8B-B14F-4D97-AF65-F5344CB8AC3E}">
        <p14:creationId xmlns:p14="http://schemas.microsoft.com/office/powerpoint/2010/main" val="29322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550885"/>
            <a:ext cx="10416822" cy="843189"/>
          </a:xfrm>
        </p:spPr>
        <p:txBody>
          <a:bodyPr>
            <a:normAutofit/>
          </a:bodyPr>
          <a:lstStyle/>
          <a:p>
            <a:r>
              <a:rPr lang="en-GB" sz="4400" dirty="0"/>
              <a:t>Eligibility – Exclusion Criteria </a:t>
            </a: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fontScale="85000" lnSpcReduction="20000"/>
          </a:bodyPr>
          <a:lstStyle/>
          <a:p>
            <a:pPr marL="285750" indent="-285750" algn="just">
              <a:buClr>
                <a:srgbClr val="FF652C"/>
              </a:buClr>
              <a:buFont typeface="Wingdings" panose="05000000000000000000" pitchFamily="2" charset="2"/>
              <a:buChar char="§"/>
            </a:pPr>
            <a:r>
              <a:rPr lang="en-US" sz="2400" dirty="0">
                <a:latin typeface="DM Sans" pitchFamily="2" charset="0"/>
              </a:rPr>
              <a:t>C</a:t>
            </a:r>
            <a:r>
              <a:rPr lang="en-US" sz="2400" b="0" i="0" dirty="0">
                <a:effectLst/>
                <a:latin typeface="DM Sans" pitchFamily="2" charset="0"/>
              </a:rPr>
              <a:t>onsidered clinically unsuitable</a:t>
            </a:r>
          </a:p>
          <a:p>
            <a:pPr marL="285750" indent="-285750" algn="just">
              <a:buClr>
                <a:srgbClr val="FF652C"/>
              </a:buClr>
              <a:buFont typeface="Wingdings" panose="05000000000000000000" pitchFamily="2" charset="2"/>
              <a:buChar char="§"/>
            </a:pPr>
            <a:r>
              <a:rPr lang="en-US" sz="2400" dirty="0">
                <a:latin typeface="DM Sans" pitchFamily="2" charset="0"/>
              </a:rPr>
              <a:t>E</a:t>
            </a:r>
            <a:r>
              <a:rPr lang="en-US" sz="2400" b="0" i="0" dirty="0">
                <a:effectLst/>
                <a:latin typeface="DM Sans" pitchFamily="2" charset="0"/>
              </a:rPr>
              <a:t>xcluded according to the PGD protocols, including, but not limited to: </a:t>
            </a:r>
          </a:p>
          <a:p>
            <a:pPr marL="742950" lvl="1" indent="-285750" algn="just">
              <a:buClr>
                <a:srgbClr val="FF652C"/>
              </a:buClr>
              <a:buFont typeface="Courier New" panose="02070309020205020404" pitchFamily="49" charset="0"/>
              <a:buChar char="o"/>
            </a:pPr>
            <a:r>
              <a:rPr lang="en-US" sz="2400" b="0" i="0" dirty="0">
                <a:effectLst/>
                <a:latin typeface="DM Sans" pitchFamily="2" charset="0"/>
              </a:rPr>
              <a:t>Individuals under 16 years of age and assessed as not competent </a:t>
            </a:r>
            <a:r>
              <a:rPr lang="en-US" sz="2400" i="0" dirty="0">
                <a:effectLst/>
                <a:latin typeface="DM Sans" pitchFamily="2" charset="0"/>
              </a:rPr>
              <a:t>using Fraser Guidelines</a:t>
            </a:r>
            <a:endParaRPr lang="en-US" sz="2400" b="0" i="0" dirty="0">
              <a:effectLst/>
              <a:latin typeface="DM Sans" pitchFamily="2" charset="0"/>
            </a:endParaRPr>
          </a:p>
          <a:p>
            <a:pPr marL="742950" lvl="1" indent="-285750" algn="just">
              <a:buClr>
                <a:srgbClr val="FF652C"/>
              </a:buClr>
              <a:buFont typeface="Courier New" panose="02070309020205020404" pitchFamily="49" charset="0"/>
              <a:buChar char="o"/>
            </a:pPr>
            <a:r>
              <a:rPr lang="en-US" sz="2400" b="0" i="0" dirty="0">
                <a:effectLst/>
                <a:latin typeface="DM Sans" pitchFamily="2" charset="0"/>
              </a:rPr>
              <a:t>Individuals 16 years of age and over and assessed as lacking capacity to consent </a:t>
            </a:r>
          </a:p>
          <a:p>
            <a:pPr marL="285750" indent="-285750" algn="just">
              <a:buClr>
                <a:srgbClr val="FF652C"/>
              </a:buClr>
              <a:buFont typeface="Wingdings" panose="05000000000000000000" pitchFamily="2" charset="2"/>
              <a:buChar char="§"/>
            </a:pPr>
            <a:endParaRPr lang="en-US" b="0" i="0" dirty="0">
              <a:effectLst/>
              <a:latin typeface="DM Sans" pitchFamily="2" charset="0"/>
            </a:endParaRPr>
          </a:p>
          <a:p>
            <a:pPr marL="285750" indent="-285750" algn="just">
              <a:buClr>
                <a:srgbClr val="FF652C"/>
              </a:buClr>
              <a:buFont typeface="Wingdings" panose="05000000000000000000" pitchFamily="2" charset="2"/>
              <a:buChar char="§"/>
            </a:pPr>
            <a:r>
              <a:rPr lang="en-US" sz="2400" b="0" i="0" dirty="0">
                <a:effectLst/>
                <a:latin typeface="DM Sans" pitchFamily="2" charset="0"/>
              </a:rPr>
              <a:t>Additional inclusion and exclusion criteria are listed in the PGDs </a:t>
            </a:r>
          </a:p>
          <a:p>
            <a:pPr marL="742950" lvl="1" indent="-285750" algn="just">
              <a:buClr>
                <a:srgbClr val="FF652C"/>
              </a:buClr>
            </a:pPr>
            <a:endParaRPr lang="en-US" sz="2400" dirty="0">
              <a:latin typeface="DM Sans" pitchFamily="2" charset="0"/>
            </a:endParaRP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pic>
        <p:nvPicPr>
          <p:cNvPr id="12" name="Graphic 11" descr="Badge Cross with solid fill">
            <a:extLst>
              <a:ext uri="{FF2B5EF4-FFF2-40B4-BE49-F238E27FC236}">
                <a16:creationId xmlns:a16="http://schemas.microsoft.com/office/drawing/2014/main" id="{49BB011D-2EE2-3AE8-17FC-55346EA06E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49611" y="2729153"/>
            <a:ext cx="1023629" cy="1023629"/>
          </a:xfrm>
          <a:prstGeom prst="rect">
            <a:avLst/>
          </a:prstGeom>
        </p:spPr>
      </p:pic>
    </p:spTree>
    <p:extLst>
      <p:ext uri="{BB962C8B-B14F-4D97-AF65-F5344CB8AC3E}">
        <p14:creationId xmlns:p14="http://schemas.microsoft.com/office/powerpoint/2010/main" val="148039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550885"/>
            <a:ext cx="10416822" cy="843189"/>
          </a:xfrm>
        </p:spPr>
        <p:txBody>
          <a:bodyPr>
            <a:normAutofit/>
          </a:bodyPr>
          <a:lstStyle/>
          <a:p>
            <a:r>
              <a:rPr lang="en-GB" sz="4400" dirty="0"/>
              <a:t>What does Initiation Include?</a:t>
            </a: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826936" y="2066684"/>
            <a:ext cx="8069227" cy="3795132"/>
          </a:xfrm>
        </p:spPr>
        <p:txBody>
          <a:bodyPr>
            <a:normAutofit/>
          </a:bodyPr>
          <a:lstStyle/>
          <a:p>
            <a:pPr marL="342900" indent="-342900">
              <a:buFont typeface="Wingdings" panose="05000000000000000000" pitchFamily="2" charset="2"/>
              <a:buChar char="§"/>
            </a:pPr>
            <a:r>
              <a:rPr lang="en-US" sz="2400" dirty="0"/>
              <a:t>New to using OC</a:t>
            </a:r>
          </a:p>
          <a:p>
            <a:pPr marL="342900" indent="-342900">
              <a:buFont typeface="Wingdings" panose="05000000000000000000" pitchFamily="2" charset="2"/>
              <a:buChar char="§"/>
            </a:pPr>
            <a:r>
              <a:rPr lang="en-US" sz="2400" dirty="0"/>
              <a:t>Restarting OC</a:t>
            </a:r>
            <a:endParaRPr lang="en-GB" sz="2400" dirty="0"/>
          </a:p>
          <a:p>
            <a:pPr marL="342900" indent="-342900">
              <a:buFont typeface="Wingdings" panose="05000000000000000000" pitchFamily="2" charset="2"/>
              <a:buChar char="§"/>
            </a:pPr>
            <a:r>
              <a:rPr lang="en-US" sz="2400" dirty="0"/>
              <a:t>Switching between OC</a:t>
            </a:r>
          </a:p>
          <a:p>
            <a:pPr marL="342900" indent="-342900">
              <a:buFont typeface="Wingdings" panose="05000000000000000000" pitchFamily="2" charset="2"/>
              <a:buChar char="§"/>
            </a:pPr>
            <a:r>
              <a:rPr lang="en-US" sz="2400" dirty="0"/>
              <a:t>Bridging where a LARC is desired</a:t>
            </a: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237136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826936" y="550885"/>
            <a:ext cx="10416822" cy="843189"/>
          </a:xfrm>
        </p:spPr>
        <p:txBody>
          <a:bodyPr>
            <a:normAutofit/>
          </a:bodyPr>
          <a:lstStyle/>
          <a:p>
            <a:r>
              <a:rPr lang="en-GB" sz="4400" dirty="0"/>
              <a:t>Providing the Service</a:t>
            </a: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1DC5E2-0807-A145-F95A-9481E25F66FF}"/>
              </a:ext>
            </a:extLst>
          </p:cNvPr>
          <p:cNvSpPr>
            <a:spLocks noGrp="1"/>
          </p:cNvSpPr>
          <p:nvPr>
            <p:ph sz="half" idx="1"/>
          </p:nvPr>
        </p:nvSpPr>
        <p:spPr>
          <a:xfrm>
            <a:off x="936977" y="1484235"/>
            <a:ext cx="8069227" cy="3795132"/>
          </a:xfrm>
        </p:spPr>
        <p:txBody>
          <a:bodyPr>
            <a:normAutofit fontScale="92500" lnSpcReduction="20000"/>
          </a:bodyPr>
          <a:lstStyle/>
          <a:p>
            <a:pPr marL="285750" marR="0" lvl="0" indent="-285750" algn="just"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800" b="1" i="0" u="none" strike="noStrike" kern="1200" cap="none" spc="0" normalizeH="0" baseline="0" noProof="0" dirty="0">
                <a:ln>
                  <a:noFill/>
                </a:ln>
                <a:effectLst/>
                <a:uLnTx/>
                <a:uFillTx/>
                <a:latin typeface="DM Sans" pitchFamily="2" charset="0"/>
                <a:ea typeface="+mn-ea"/>
                <a:cs typeface="+mn-cs"/>
              </a:rPr>
              <a:t>Criteria met - </a:t>
            </a:r>
            <a:r>
              <a:rPr kumimoji="0" lang="en-US" sz="2800" b="0" i="0" u="none" strike="noStrike" kern="1200" cap="none" spc="0" normalizeH="0" baseline="0" noProof="0" dirty="0">
                <a:ln>
                  <a:noFill/>
                </a:ln>
                <a:effectLst/>
                <a:uLnTx/>
                <a:uFillTx/>
                <a:latin typeface="DM Sans" pitchFamily="2" charset="0"/>
                <a:ea typeface="+mn-ea"/>
                <a:cs typeface="+mn-cs"/>
              </a:rPr>
              <a:t>Supply can be made </a:t>
            </a:r>
          </a:p>
          <a:p>
            <a:pPr marR="0" lvl="0" algn="just" defTabSz="914400" rtl="0" eaLnBrk="1" fontAlgn="auto" latinLnBrk="0" hangingPunct="1">
              <a:lnSpc>
                <a:spcPct val="100000"/>
              </a:lnSpc>
              <a:spcBef>
                <a:spcPts val="0"/>
              </a:spcBef>
              <a:spcAft>
                <a:spcPts val="0"/>
              </a:spcAft>
              <a:buClr>
                <a:srgbClr val="FF652C"/>
              </a:buClr>
              <a:buSzTx/>
              <a:tabLst/>
              <a:defRPr/>
            </a:pPr>
            <a:endParaRPr kumimoji="0" lang="en-US" sz="1200" b="0" i="0" u="none" strike="noStrike" kern="1200" cap="none" spc="0" normalizeH="0" baseline="0" noProof="0" dirty="0">
              <a:ln>
                <a:noFill/>
              </a:ln>
              <a:solidFill>
                <a:srgbClr val="0F6B61"/>
              </a:solidFill>
              <a:effectLst/>
              <a:uLnTx/>
              <a:uFillTx/>
              <a:latin typeface="DM Sans" pitchFamily="2"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ü"/>
              <a:tabLst/>
              <a:defRPr/>
            </a:pPr>
            <a:r>
              <a:rPr kumimoji="0" lang="en-GB" sz="2400" b="0" i="0" u="none" strike="noStrike" kern="1200" cap="none" spc="0" normalizeH="0" baseline="0" noProof="0" dirty="0">
                <a:ln>
                  <a:noFill/>
                </a:ln>
                <a:effectLst/>
                <a:uLnTx/>
                <a:uFillTx/>
                <a:latin typeface="DM Sans" pitchFamily="2" charset="0"/>
                <a:ea typeface="+mn-ea"/>
                <a:cs typeface="+mn-cs"/>
              </a:rPr>
              <a:t>FSRH </a:t>
            </a:r>
            <a:r>
              <a:rPr kumimoji="0" lang="en-GB" sz="2400" b="0" i="0" u="none" strike="noStrike" kern="1200" cap="none" spc="0" normalizeH="0" baseline="0" noProof="0" dirty="0">
                <a:ln>
                  <a:noFill/>
                </a:ln>
                <a:solidFill>
                  <a:srgbClr val="C600B5"/>
                </a:solidFill>
                <a:effectLst/>
                <a:uLnTx/>
                <a:uFillTx/>
                <a:latin typeface="DM Sans" pitchFamily="2" charset="0"/>
                <a:ea typeface="+mn-ea"/>
                <a:cs typeface="+mn-cs"/>
              </a:rPr>
              <a:t>UK Medical Eligibility Criteria for Contraceptive Use (UKMEC) calculator</a:t>
            </a:r>
            <a:r>
              <a:rPr kumimoji="0" lang="en-GB" sz="2400" b="0" i="0" u="none" strike="noStrike" kern="1200" cap="none" spc="0" normalizeH="0" baseline="0" noProof="0" dirty="0">
                <a:ln>
                  <a:noFill/>
                </a:ln>
                <a:solidFill>
                  <a:srgbClr val="0A4740"/>
                </a:solidFill>
                <a:effectLst/>
                <a:uLnTx/>
                <a:uFillTx/>
                <a:latin typeface="DM Sans" pitchFamily="2" charset="0"/>
                <a:ea typeface="+mn-ea"/>
                <a:cs typeface="+mn-cs"/>
              </a:rPr>
              <a:t> </a:t>
            </a:r>
            <a:r>
              <a:rPr kumimoji="0" lang="en-US" sz="2400" b="0" i="0" u="none" strike="noStrike" kern="1200" cap="none" spc="0" normalizeH="0" baseline="0" noProof="0" dirty="0">
                <a:ln>
                  <a:noFill/>
                </a:ln>
                <a:effectLst/>
                <a:uLnTx/>
                <a:uFillTx/>
                <a:latin typeface="DM Sans" pitchFamily="2" charset="0"/>
                <a:ea typeface="+mn-ea"/>
                <a:cs typeface="+mn-cs"/>
              </a:rPr>
              <a:t>available to support clinical decision on choice</a:t>
            </a:r>
          </a:p>
          <a:p>
            <a:pPr marL="800100" marR="0" lvl="1" indent="-342900" algn="l"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C600B7"/>
                </a:solidFill>
                <a:effectLst/>
                <a:uLnTx/>
                <a:uFillTx/>
                <a:latin typeface="DM Sans" pitchFamily="2" charset="0"/>
                <a:ea typeface="+mn-ea"/>
                <a:cs typeface="+mn-cs"/>
              </a:rPr>
              <a:t>Local ICB formularies/restrictions should be referred to </a:t>
            </a:r>
          </a:p>
          <a:p>
            <a:pPr marL="800100" marR="0" lvl="1" indent="-342900" algn="l"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ü"/>
              <a:tabLst/>
              <a:defRPr/>
            </a:pPr>
            <a:r>
              <a:rPr kumimoji="0" lang="en-US" sz="2400" b="0" i="0" u="none" strike="noStrike" kern="1200" cap="none" spc="0" normalizeH="0" baseline="0" noProof="0" dirty="0">
                <a:ln>
                  <a:noFill/>
                </a:ln>
                <a:effectLst/>
                <a:uLnTx/>
                <a:uFillTx/>
                <a:latin typeface="DM Sans" pitchFamily="2" charset="0"/>
                <a:ea typeface="+mn-ea"/>
                <a:cs typeface="+mn-cs"/>
              </a:rPr>
              <a:t>Quantity</a:t>
            </a:r>
          </a:p>
          <a:p>
            <a:pPr marL="1257300" marR="0" lvl="2" indent="-342900" algn="l"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Ø"/>
              <a:tabLst/>
              <a:defRPr/>
            </a:pPr>
            <a:r>
              <a:rPr kumimoji="0" lang="en-US" sz="2200" b="0" i="0" u="none" strike="noStrike" kern="1200" cap="none" spc="0" normalizeH="0" baseline="0" noProof="0" dirty="0">
                <a:ln>
                  <a:noFill/>
                </a:ln>
                <a:solidFill>
                  <a:srgbClr val="C600B7"/>
                </a:solidFill>
                <a:effectLst/>
                <a:uLnTx/>
                <a:uFillTx/>
                <a:latin typeface="DM Sans" pitchFamily="2" charset="0"/>
                <a:ea typeface="+mn-ea"/>
                <a:cs typeface="+mn-cs"/>
              </a:rPr>
              <a:t>Initiation - quantity </a:t>
            </a:r>
            <a:r>
              <a:rPr kumimoji="0" lang="en-US" sz="2200" b="1" i="0" u="none" strike="noStrike" kern="1200" cap="none" spc="0" normalizeH="0" baseline="0" noProof="0" dirty="0">
                <a:ln>
                  <a:noFill/>
                </a:ln>
                <a:solidFill>
                  <a:srgbClr val="C600B7"/>
                </a:solidFill>
                <a:effectLst/>
                <a:uLnTx/>
                <a:uFillTx/>
                <a:latin typeface="DM Sans" pitchFamily="2" charset="0"/>
                <a:ea typeface="+mn-ea"/>
                <a:cs typeface="+mn-cs"/>
              </a:rPr>
              <a:t>should not exceed 3 months</a:t>
            </a:r>
          </a:p>
          <a:p>
            <a:pPr marL="1257300" marR="0" lvl="2" indent="-342900" algn="l"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Ø"/>
              <a:tabLst/>
              <a:defRPr/>
            </a:pPr>
            <a:r>
              <a:rPr kumimoji="0" lang="en-US" sz="2200" b="0" i="0" u="none" strike="noStrike" kern="1200" cap="none" spc="0" normalizeH="0" baseline="0" noProof="0" dirty="0">
                <a:ln>
                  <a:noFill/>
                </a:ln>
                <a:effectLst/>
                <a:uLnTx/>
                <a:uFillTx/>
                <a:latin typeface="DM Sans" pitchFamily="2" charset="0"/>
                <a:ea typeface="+mn-ea"/>
                <a:cs typeface="+mn-cs"/>
              </a:rPr>
              <a:t>Ongoing supplies of </a:t>
            </a:r>
            <a:r>
              <a:rPr kumimoji="0" lang="en-US" sz="2200" b="1" i="0" u="none" strike="noStrike" kern="1200" cap="none" spc="0" normalizeH="0" baseline="0" noProof="0" dirty="0">
                <a:ln>
                  <a:noFill/>
                </a:ln>
                <a:effectLst/>
                <a:uLnTx/>
                <a:uFillTx/>
                <a:latin typeface="DM Sans" pitchFamily="2" charset="0"/>
                <a:ea typeface="+mn-ea"/>
                <a:cs typeface="+mn-cs"/>
              </a:rPr>
              <a:t>up to 12 months </a:t>
            </a:r>
            <a:r>
              <a:rPr kumimoji="0" lang="en-US" sz="2200" b="0" i="0" u="none" strike="noStrike" kern="1200" cap="none" spc="0" normalizeH="0" baseline="0" noProof="0" dirty="0">
                <a:ln>
                  <a:noFill/>
                </a:ln>
                <a:effectLst/>
                <a:uLnTx/>
                <a:uFillTx/>
                <a:latin typeface="DM Sans" pitchFamily="2" charset="0"/>
                <a:ea typeface="+mn-ea"/>
                <a:cs typeface="+mn-cs"/>
              </a:rPr>
              <a:t>duration</a:t>
            </a:r>
          </a:p>
          <a:p>
            <a:pPr marL="800100" lvl="1" indent="-342900">
              <a:lnSpc>
                <a:spcPct val="150000"/>
              </a:lnSpc>
              <a:buClr>
                <a:srgbClr val="FF652C"/>
              </a:buClr>
              <a:buFont typeface="Wingdings" panose="05000000000000000000" pitchFamily="2" charset="2"/>
              <a:buChar char="ü"/>
            </a:pPr>
            <a:r>
              <a:rPr lang="en-US" sz="2400" dirty="0">
                <a:latin typeface="DM Sans" pitchFamily="2" charset="0"/>
              </a:rPr>
              <a:t>Supply in labelled original packs</a:t>
            </a:r>
          </a:p>
          <a:p>
            <a:pPr marL="800100" lvl="1" indent="-342900">
              <a:lnSpc>
                <a:spcPct val="150000"/>
              </a:lnSpc>
              <a:buClr>
                <a:srgbClr val="FF652C"/>
              </a:buClr>
              <a:buFont typeface="Wingdings" panose="05000000000000000000" pitchFamily="2" charset="2"/>
              <a:buChar char="ü"/>
            </a:pPr>
            <a:r>
              <a:rPr lang="en-US" sz="2400" dirty="0">
                <a:latin typeface="DM Sans" pitchFamily="2" charset="0"/>
              </a:rPr>
              <a:t>Record any advice or signposting</a:t>
            </a:r>
          </a:p>
          <a:p>
            <a:pPr marL="342900" indent="-342900">
              <a:buFont typeface="Wingdings" panose="05000000000000000000" pitchFamily="2" charset="2"/>
              <a:buChar char="§"/>
            </a:pPr>
            <a:endParaRPr lang="en-GB" sz="2400" dirty="0"/>
          </a:p>
        </p:txBody>
      </p:sp>
      <p:pic>
        <p:nvPicPr>
          <p:cNvPr id="3" name="Picture 2">
            <a:extLst>
              <a:ext uri="{FF2B5EF4-FFF2-40B4-BE49-F238E27FC236}">
                <a16:creationId xmlns:a16="http://schemas.microsoft.com/office/drawing/2014/main" id="{45AF2870-5AC0-280C-F081-2EBB89EBFA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84977" y="6111492"/>
            <a:ext cx="1945355" cy="617650"/>
          </a:xfrm>
          <a:prstGeom prst="rect">
            <a:avLst/>
          </a:prstGeom>
        </p:spPr>
      </p:pic>
      <p:pic>
        <p:nvPicPr>
          <p:cNvPr id="6" name="Picture 5" descr="A group of squares on a white background&#10;&#10;Description automatically generated with low confidence">
            <a:extLst>
              <a:ext uri="{FF2B5EF4-FFF2-40B4-BE49-F238E27FC236}">
                <a16:creationId xmlns:a16="http://schemas.microsoft.com/office/drawing/2014/main" id="{691DFB2F-57CE-5C38-2897-D99BA831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pic>
        <p:nvPicPr>
          <p:cNvPr id="5" name="Graphic 4" descr="Badge Tick1 with solid fill">
            <a:extLst>
              <a:ext uri="{FF2B5EF4-FFF2-40B4-BE49-F238E27FC236}">
                <a16:creationId xmlns:a16="http://schemas.microsoft.com/office/drawing/2014/main" id="{5F157C00-261C-8649-E464-E7AEE0479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11134" y="1671836"/>
            <a:ext cx="1023629" cy="1023629"/>
          </a:xfrm>
          <a:prstGeom prst="rect">
            <a:avLst/>
          </a:prstGeom>
        </p:spPr>
      </p:pic>
    </p:spTree>
    <p:extLst>
      <p:ext uri="{BB962C8B-B14F-4D97-AF65-F5344CB8AC3E}">
        <p14:creationId xmlns:p14="http://schemas.microsoft.com/office/powerpoint/2010/main" val="956895242"/>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EF403-7F44-489F-B71F-283D01D98A43}" vid="{1473204A-CD99-49A4-B5F8-A72D92BFEE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98CA436BD1494DBB7A984C2A52B5BA" ma:contentTypeVersion="15" ma:contentTypeDescription="Create a new document." ma:contentTypeScope="" ma:versionID="fb4acf680a2dd3672c16b3a4840034d1">
  <xsd:schema xmlns:xsd="http://www.w3.org/2001/XMLSchema" xmlns:xs="http://www.w3.org/2001/XMLSchema" xmlns:p="http://schemas.microsoft.com/office/2006/metadata/properties" xmlns:ns2="e61f764c-0a04-487e-986d-5333bd60b83e" xmlns:ns3="9587d29d-9b85-47b5-a1d1-fa25f63d522b" targetNamespace="http://schemas.microsoft.com/office/2006/metadata/properties" ma:root="true" ma:fieldsID="e93890a51912f17e5f9be0745ed1dbc1" ns2:_="" ns3:_="">
    <xsd:import namespace="e61f764c-0a04-487e-986d-5333bd60b83e"/>
    <xsd:import namespace="9587d29d-9b85-47b5-a1d1-fa25f63d522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1f764c-0a04-487e-986d-5333bd60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d5127f4-b5ca-4aff-9e25-850b26588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87d29d-9b85-47b5-a1d1-fa25f63d522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c2d8e5-a5b1-4915-b00e-52ccf530b5bf}" ma:internalName="TaxCatchAll" ma:showField="CatchAllData" ma:web="9587d29d-9b85-47b5-a1d1-fa25f63d522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87d29d-9b85-47b5-a1d1-fa25f63d522b" xsi:nil="true"/>
    <lcf76f155ced4ddcb4097134ff3c332f xmlns="e61f764c-0a04-487e-986d-5333bd60b83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6EF771-35C5-432E-BB03-1F85B7164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1f764c-0a04-487e-986d-5333bd60b83e"/>
    <ds:schemaRef ds:uri="9587d29d-9b85-47b5-a1d1-fa25f63d52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A324F0-081D-4985-9616-5C769400406D}">
  <ds:schemaRefs>
    <ds:schemaRef ds:uri="http://schemas.microsoft.com/sharepoint/v3/contenttype/forms"/>
  </ds:schemaRefs>
</ds:datastoreItem>
</file>

<file path=customXml/itemProps3.xml><?xml version="1.0" encoding="utf-8"?>
<ds:datastoreItem xmlns:ds="http://schemas.openxmlformats.org/officeDocument/2006/customXml" ds:itemID="{A79E470D-CDB0-4E6D-BF11-CD0E83F716FF}">
  <ds:schemaRefs>
    <ds:schemaRef ds:uri="http://schemas.openxmlformats.org/package/2006/metadata/core-properties"/>
    <ds:schemaRef ds:uri="http://purl.org/dc/terms/"/>
    <ds:schemaRef ds:uri="http://purl.org/dc/dcmitype/"/>
    <ds:schemaRef ds:uri="http://schemas.microsoft.com/office/2006/documentManagement/types"/>
    <ds:schemaRef ds:uri="e61f764c-0a04-487e-986d-5333bd60b83e"/>
    <ds:schemaRef ds:uri="http://schemas.microsoft.com/office/infopath/2007/PartnerControls"/>
    <ds:schemaRef ds:uri="http://purl.org/dc/elements/1.1/"/>
    <ds:schemaRef ds:uri="9587d29d-9b85-47b5-a1d1-fa25f63d522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4107</TotalTime>
  <Words>3730</Words>
  <Application>Microsoft Office PowerPoint</Application>
  <PresentationFormat>Widescreen</PresentationFormat>
  <Paragraphs>341</Paragraphs>
  <Slides>54</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Arial,Sans-Serif</vt:lpstr>
      <vt:lpstr>Calibri</vt:lpstr>
      <vt:lpstr>Courier New</vt:lpstr>
      <vt:lpstr>DM Sans</vt:lpstr>
      <vt:lpstr>DM Sans Medium</vt:lpstr>
      <vt:lpstr>Mokoko Medium</vt:lpstr>
      <vt:lpstr>Open Sans</vt:lpstr>
      <vt:lpstr>Wingdings</vt:lpstr>
      <vt:lpstr>Office Theme</vt:lpstr>
      <vt:lpstr>The NHS Pharmacy Contraception Service</vt:lpstr>
      <vt:lpstr>Agenda</vt:lpstr>
      <vt:lpstr>Service Description </vt:lpstr>
      <vt:lpstr>Providing the Service </vt:lpstr>
      <vt:lpstr>Providing the Service</vt:lpstr>
      <vt:lpstr>Eligibility – Inclusion Criteria </vt:lpstr>
      <vt:lpstr>Eligibility – Exclusion Criteria </vt:lpstr>
      <vt:lpstr>What does Initiation Include?</vt:lpstr>
      <vt:lpstr>Providing the Service</vt:lpstr>
      <vt:lpstr>Providing the Service</vt:lpstr>
      <vt:lpstr>PowerPoint Presentation</vt:lpstr>
      <vt:lpstr>Axess Presenter:  Beth Hamer</vt:lpstr>
      <vt:lpstr>Choice of Progesterone Only Pill (POP)  </vt:lpstr>
      <vt:lpstr>Progesterone Only Pill (POP)  </vt:lpstr>
      <vt:lpstr>Pan Mersey POP   </vt:lpstr>
      <vt:lpstr>Choice of Combined Oral Contraceptive (COC)  </vt:lpstr>
      <vt:lpstr>Combined Pill </vt:lpstr>
      <vt:lpstr>  </vt:lpstr>
      <vt:lpstr>  </vt:lpstr>
      <vt:lpstr>  </vt:lpstr>
      <vt:lpstr>  </vt:lpstr>
      <vt:lpstr>  </vt:lpstr>
      <vt:lpstr>  </vt:lpstr>
      <vt:lpstr>  </vt:lpstr>
      <vt:lpstr>  </vt:lpstr>
      <vt:lpstr>  </vt:lpstr>
      <vt:lpstr>  </vt:lpstr>
      <vt:lpstr>  </vt:lpstr>
      <vt:lpstr>Consultation Scenarios</vt:lpstr>
      <vt:lpstr>  </vt:lpstr>
      <vt:lpstr>  </vt:lpstr>
      <vt:lpstr>  </vt:lpstr>
      <vt:lpstr>  </vt:lpstr>
      <vt:lpstr>  </vt:lpstr>
      <vt:lpstr>  </vt:lpstr>
      <vt:lpstr>  </vt:lpstr>
      <vt:lpstr>  </vt:lpstr>
      <vt:lpstr>  </vt:lpstr>
      <vt:lpstr>  </vt:lpstr>
      <vt:lpstr>  </vt:lpstr>
      <vt:lpstr>  </vt:lpstr>
      <vt:lpstr>  </vt:lpstr>
      <vt:lpstr>Top Tips from Pharmacies  providing the Service</vt:lpstr>
      <vt:lpstr>Top Tips – Providing the Service  </vt:lpstr>
      <vt:lpstr>  </vt:lpstr>
      <vt:lpstr>  </vt:lpstr>
      <vt:lpstr>  </vt:lpstr>
      <vt:lpstr>  </vt:lpstr>
      <vt:lpstr>  </vt:lpstr>
      <vt:lpstr>Final Points for Consideration</vt:lpstr>
      <vt:lpstr>  </vt:lpstr>
      <vt:lpstr>  </vt:lpstr>
      <vt:lpstr>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is your title slide</dc:title>
  <dc:creator>Louise Gatley</dc:creator>
  <cp:lastModifiedBy>Jess Bibby</cp:lastModifiedBy>
  <cp:revision>149</cp:revision>
  <dcterms:created xsi:type="dcterms:W3CDTF">2023-10-11T08:23:55Z</dcterms:created>
  <dcterms:modified xsi:type="dcterms:W3CDTF">2025-03-23T22:16:28Z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0x0101003C98CA436BD1494DBB7A984C2A52B5BA</vt:lpwstr>
  </property>
  <property fmtid="{D5CDD505-2E9C-101B-9397-08002B2CF9AE}" pid="3" name="MediaServiceImageTags">
    <vt:lpwstr/>
  </property>
</Properties>
</file>